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7" r:id="rId2"/>
    <p:sldId id="256" r:id="rId3"/>
    <p:sldId id="258" r:id="rId4"/>
    <p:sldId id="259" r:id="rId5"/>
    <p:sldId id="260" r:id="rId6"/>
    <p:sldId id="261" r:id="rId7"/>
    <p:sldId id="274" r:id="rId8"/>
    <p:sldId id="262" r:id="rId9"/>
    <p:sldId id="263" r:id="rId10"/>
    <p:sldId id="265" r:id="rId11"/>
    <p:sldId id="267" r:id="rId12"/>
  </p:sldIdLst>
  <p:sldSz cx="18288000" cy="10287000"/>
  <p:notesSz cx="6858000" cy="9144000"/>
  <p:embeddedFontLst>
    <p:embeddedFont>
      <p:font typeface="Clear Sans" panose="020B0604020202020204" charset="0"/>
      <p:regular r:id="rId14"/>
    </p:embeddedFont>
    <p:embeddedFont>
      <p:font typeface="Baloo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3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0920" autoAdjust="0"/>
  </p:normalViewPr>
  <p:slideViewPr>
    <p:cSldViewPr>
      <p:cViewPr varScale="1">
        <p:scale>
          <a:sx n="53" d="100"/>
          <a:sy n="53" d="100"/>
        </p:scale>
        <p:origin x="802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87F2BC-D93E-4028-90C1-A21F7085758D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46667-EA8E-4E80-B139-5C2E90834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282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46667-EA8E-4E80-B139-5C2E90834E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8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3.sv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81300" y="4000500"/>
            <a:ext cx="12420600" cy="47147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90"/>
              </a:lnSpc>
            </a:pPr>
            <a:r>
              <a:rPr lang="vi-VN" sz="8800" spc="600" dirty="0" smtClean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Chào mừng quý thầy </a:t>
            </a:r>
            <a:r>
              <a:rPr lang="vi-VN" sz="8800" spc="600" dirty="0" smtClean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cô và toàn thể các bạn!</a:t>
            </a:r>
          </a:p>
          <a:p>
            <a:pPr algn="ctr">
              <a:lnSpc>
                <a:spcPts val="9090"/>
              </a:lnSpc>
            </a:pPr>
            <a:endParaRPr lang="en-US" sz="8800" spc="600" dirty="0">
              <a:solidFill>
                <a:srgbClr val="000000"/>
              </a:solidFill>
              <a:latin typeface="Baloo"/>
              <a:ea typeface="Baloo"/>
              <a:cs typeface="Baloo"/>
              <a:sym typeface="Baloo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655377" y="6809666"/>
            <a:ext cx="6229999" cy="695466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5562600" cy="47006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2333899" y="4570410"/>
            <a:ext cx="5771868" cy="6512865"/>
          </a:xfrm>
          <a:custGeom>
            <a:avLst/>
            <a:gdLst/>
            <a:ahLst/>
            <a:cxnLst/>
            <a:rect l="l" t="t" r="r" b="b"/>
            <a:pathLst>
              <a:path w="8774007" h="7633386">
                <a:moveTo>
                  <a:pt x="0" y="0"/>
                </a:moveTo>
                <a:lnTo>
                  <a:pt x="8774007" y="0"/>
                </a:lnTo>
                <a:lnTo>
                  <a:pt x="8774007" y="7633386"/>
                </a:lnTo>
                <a:lnTo>
                  <a:pt x="0" y="76333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2209800" y="573376"/>
            <a:ext cx="15849600" cy="10139400"/>
            <a:chOff x="-7490745" y="-8221471"/>
            <a:chExt cx="18303517" cy="9864236"/>
          </a:xfrm>
        </p:grpSpPr>
        <p:sp>
          <p:nvSpPr>
            <p:cNvPr id="6" name="TextBox 6"/>
            <p:cNvSpPr txBox="1"/>
            <p:nvPr/>
          </p:nvSpPr>
          <p:spPr>
            <a:xfrm>
              <a:off x="-7490745" y="-8221471"/>
              <a:ext cx="13563805" cy="9693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vi-VN" sz="4400" dirty="0" smtClean="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5, Các tính năng nổi bật</a:t>
              </a:r>
              <a:endParaRPr lang="en-US" sz="4400" dirty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-3899544" y="-6913421"/>
              <a:ext cx="14712316" cy="85561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GB" sz="2800" dirty="0" err="1"/>
                <a:t>Chất</a:t>
              </a:r>
              <a:r>
                <a:rPr lang="en-GB" sz="2800" dirty="0"/>
                <a:t> </a:t>
              </a:r>
              <a:r>
                <a:rPr lang="en-GB" sz="2800" dirty="0" err="1"/>
                <a:t>lượng</a:t>
              </a:r>
              <a:r>
                <a:rPr lang="en-GB" sz="2800" dirty="0"/>
                <a:t> v4/v4.5: </a:t>
              </a:r>
              <a:r>
                <a:rPr lang="en-GB" sz="2800" dirty="0" err="1"/>
                <a:t>Âm</a:t>
              </a:r>
              <a:r>
                <a:rPr lang="en-GB" sz="2800" dirty="0"/>
                <a:t> </a:t>
              </a:r>
              <a:r>
                <a:rPr lang="en-GB" sz="2800" dirty="0" err="1"/>
                <a:t>thanh</a:t>
              </a:r>
              <a:r>
                <a:rPr lang="en-GB" sz="2800" dirty="0"/>
                <a:t> </a:t>
              </a:r>
              <a:r>
                <a:rPr lang="en-GB" sz="2800" dirty="0" err="1"/>
                <a:t>chuẩn</a:t>
              </a:r>
              <a:r>
                <a:rPr lang="en-GB" sz="2800" dirty="0"/>
                <a:t> </a:t>
              </a:r>
              <a:r>
                <a:rPr lang="en-GB" sz="2800" dirty="0" err="1"/>
                <a:t>phòng</a:t>
              </a:r>
              <a:r>
                <a:rPr lang="en-GB" sz="2800" dirty="0"/>
                <a:t> </a:t>
              </a:r>
              <a:r>
                <a:rPr lang="en-GB" sz="2800" dirty="0" err="1"/>
                <a:t>thu</a:t>
              </a:r>
              <a:r>
                <a:rPr lang="en-GB" sz="2800" dirty="0"/>
                <a:t>, </a:t>
              </a:r>
              <a:r>
                <a:rPr lang="en-GB" sz="2800" dirty="0" err="1"/>
                <a:t>giọng</a:t>
              </a:r>
              <a:r>
                <a:rPr lang="en-GB" sz="2800" dirty="0"/>
                <a:t> </a:t>
              </a:r>
              <a:r>
                <a:rPr lang="en-GB" sz="2800" dirty="0" err="1"/>
                <a:t>hát</a:t>
              </a:r>
              <a:r>
                <a:rPr lang="en-GB" sz="2800" dirty="0"/>
                <a:t> </a:t>
              </a:r>
              <a:r>
                <a:rPr lang="en-GB" sz="2800" dirty="0" err="1"/>
                <a:t>có</a:t>
              </a:r>
              <a:r>
                <a:rPr lang="en-GB" sz="2800" dirty="0"/>
                <a:t> </a:t>
              </a:r>
              <a:r>
                <a:rPr lang="en-GB" sz="2800" dirty="0" err="1"/>
                <a:t>cảm</a:t>
              </a:r>
              <a:r>
                <a:rPr lang="en-GB" sz="2800" dirty="0"/>
                <a:t> </a:t>
              </a:r>
              <a:r>
                <a:rPr lang="en-GB" sz="2800" dirty="0" err="1"/>
                <a:t>xúc</a:t>
              </a:r>
              <a:r>
                <a:rPr lang="en-GB" sz="2800" dirty="0"/>
                <a:t> </a:t>
              </a:r>
              <a:r>
                <a:rPr lang="en-GB" sz="2800" dirty="0" err="1"/>
                <a:t>tự</a:t>
              </a:r>
              <a:r>
                <a:rPr lang="en-GB" sz="2800" dirty="0"/>
                <a:t> </a:t>
              </a:r>
              <a:r>
                <a:rPr lang="en-GB" sz="2800" dirty="0" err="1"/>
                <a:t>nhiên</a:t>
              </a:r>
              <a:r>
                <a:rPr lang="en-GB" sz="2800" dirty="0"/>
                <a:t> (</a:t>
              </a:r>
              <a:r>
                <a:rPr lang="en-GB" sz="2800" dirty="0" err="1"/>
                <a:t>luyến</a:t>
              </a:r>
              <a:r>
                <a:rPr lang="en-GB" sz="2800" dirty="0"/>
                <a:t> </a:t>
              </a:r>
              <a:r>
                <a:rPr lang="en-GB" sz="2800" dirty="0" err="1"/>
                <a:t>láy</a:t>
              </a:r>
              <a:r>
                <a:rPr lang="en-GB" sz="2800" dirty="0"/>
                <a:t>, rung </a:t>
              </a:r>
              <a:r>
                <a:rPr lang="en-GB" sz="2800" dirty="0" err="1"/>
                <a:t>giọng</a:t>
              </a:r>
              <a:r>
                <a:rPr lang="en-GB" sz="2800" dirty="0"/>
                <a:t>).</a:t>
              </a:r>
              <a:endParaRPr lang="en-US" sz="2800" dirty="0"/>
            </a:p>
            <a:p>
              <a:r>
                <a:rPr lang="en-GB" sz="2800" dirty="0"/>
                <a:t>• Personas (</a:t>
              </a:r>
              <a:r>
                <a:rPr lang="en-GB" sz="2800" dirty="0" err="1"/>
                <a:t>Nhân</a:t>
              </a:r>
              <a:r>
                <a:rPr lang="en-GB" sz="2800" dirty="0"/>
                <a:t> </a:t>
              </a:r>
              <a:r>
                <a:rPr lang="en-GB" sz="2800" dirty="0" err="1"/>
                <a:t>vật</a:t>
              </a:r>
              <a:r>
                <a:rPr lang="en-GB" sz="2800" dirty="0"/>
                <a:t>): </a:t>
              </a:r>
              <a:r>
                <a:rPr lang="en-GB" sz="2800" dirty="0" err="1"/>
                <a:t>Lưu</a:t>
              </a:r>
              <a:r>
                <a:rPr lang="en-GB" sz="2800" dirty="0"/>
                <a:t> </a:t>
              </a:r>
              <a:r>
                <a:rPr lang="en-GB" sz="2800" dirty="0" err="1"/>
                <a:t>giữ</a:t>
              </a:r>
              <a:r>
                <a:rPr lang="en-GB" sz="2800" dirty="0"/>
                <a:t> </a:t>
              </a:r>
              <a:r>
                <a:rPr lang="en-GB" sz="2800" dirty="0" err="1"/>
                <a:t>một</a:t>
              </a:r>
              <a:r>
                <a:rPr lang="en-GB" sz="2800" dirty="0"/>
                <a:t> </a:t>
              </a:r>
              <a:r>
                <a:rPr lang="en-GB" sz="2800" dirty="0" err="1"/>
                <a:t>giọng</a:t>
              </a:r>
              <a:r>
                <a:rPr lang="en-GB" sz="2800" dirty="0"/>
                <a:t> </a:t>
              </a:r>
              <a:r>
                <a:rPr lang="en-GB" sz="2800" dirty="0" err="1"/>
                <a:t>hát</a:t>
              </a:r>
              <a:r>
                <a:rPr lang="en-GB" sz="2800" dirty="0"/>
                <a:t> </a:t>
              </a:r>
              <a:r>
                <a:rPr lang="en-GB" sz="2800" dirty="0" err="1"/>
                <a:t>duy</a:t>
              </a:r>
              <a:r>
                <a:rPr lang="en-GB" sz="2800" dirty="0"/>
                <a:t> </a:t>
              </a:r>
              <a:r>
                <a:rPr lang="en-GB" sz="2800" dirty="0" err="1"/>
                <a:t>nhất</a:t>
              </a:r>
              <a:r>
                <a:rPr lang="en-GB" sz="2800" dirty="0"/>
                <a:t> </a:t>
              </a:r>
              <a:r>
                <a:rPr lang="en-GB" sz="2800" dirty="0" err="1"/>
                <a:t>để</a:t>
              </a:r>
              <a:r>
                <a:rPr lang="en-GB" sz="2800" dirty="0"/>
                <a:t> </a:t>
              </a:r>
              <a:r>
                <a:rPr lang="en-GB" sz="2800" dirty="0" err="1"/>
                <a:t>dùng</a:t>
              </a:r>
              <a:r>
                <a:rPr lang="en-GB" sz="2800" dirty="0"/>
                <a:t> </a:t>
              </a:r>
              <a:r>
                <a:rPr lang="en-GB" sz="2800" dirty="0" err="1"/>
                <a:t>cho</a:t>
              </a:r>
              <a:r>
                <a:rPr lang="en-GB" sz="2800" dirty="0"/>
                <a:t> </a:t>
              </a:r>
              <a:r>
                <a:rPr lang="en-GB" sz="2800" dirty="0" err="1"/>
                <a:t>nhiều</a:t>
              </a:r>
              <a:r>
                <a:rPr lang="en-GB" sz="2800" dirty="0"/>
                <a:t> </a:t>
              </a:r>
              <a:r>
                <a:rPr lang="en-GB" sz="2800" dirty="0" err="1"/>
                <a:t>bài</a:t>
              </a:r>
              <a:r>
                <a:rPr lang="en-GB" sz="2800" dirty="0"/>
                <a:t> </a:t>
              </a:r>
              <a:r>
                <a:rPr lang="en-GB" sz="2800" dirty="0" err="1"/>
                <a:t>hát</a:t>
              </a:r>
              <a:r>
                <a:rPr lang="en-GB" sz="2800" dirty="0"/>
                <a:t> </a:t>
              </a:r>
              <a:r>
                <a:rPr lang="en-GB" sz="2800" dirty="0" err="1"/>
                <a:t>khác</a:t>
              </a:r>
              <a:r>
                <a:rPr lang="en-GB" sz="2800" dirty="0"/>
                <a:t> </a:t>
              </a:r>
              <a:r>
                <a:rPr lang="en-GB" sz="2800" dirty="0" err="1"/>
                <a:t>nhau</a:t>
              </a:r>
              <a:r>
                <a:rPr lang="en-GB" sz="2800" dirty="0"/>
                <a:t> (</a:t>
              </a:r>
              <a:r>
                <a:rPr lang="en-GB" sz="2800" dirty="0" err="1"/>
                <a:t>tạo</a:t>
              </a:r>
              <a:r>
                <a:rPr lang="en-GB" sz="2800" dirty="0"/>
                <a:t> ca </a:t>
              </a:r>
              <a:r>
                <a:rPr lang="en-GB" sz="2800" dirty="0" err="1"/>
                <a:t>sĩ</a:t>
              </a:r>
              <a:r>
                <a:rPr lang="en-GB" sz="2800" dirty="0"/>
                <a:t> </a:t>
              </a:r>
              <a:r>
                <a:rPr lang="en-GB" sz="2800" dirty="0" err="1"/>
                <a:t>ảo</a:t>
              </a:r>
              <a:r>
                <a:rPr lang="en-GB" sz="2800" dirty="0"/>
                <a:t>).</a:t>
              </a:r>
              <a:endParaRPr lang="en-US" sz="2800" dirty="0"/>
            </a:p>
            <a:p>
              <a:r>
                <a:rPr lang="en-GB" sz="2800" dirty="0"/>
                <a:t>• Covers: </a:t>
              </a:r>
              <a:r>
                <a:rPr lang="en-GB" sz="2800" dirty="0" err="1"/>
                <a:t>Chuyển</a:t>
              </a:r>
              <a:r>
                <a:rPr lang="en-GB" sz="2800" dirty="0"/>
                <a:t> </a:t>
              </a:r>
              <a:r>
                <a:rPr lang="en-GB" sz="2800" dirty="0" err="1"/>
                <a:t>đổi</a:t>
              </a:r>
              <a:r>
                <a:rPr lang="en-GB" sz="2800" dirty="0"/>
                <a:t> </a:t>
              </a:r>
              <a:r>
                <a:rPr lang="en-GB" sz="2800" dirty="0" err="1"/>
                <a:t>một</a:t>
              </a:r>
              <a:r>
                <a:rPr lang="en-GB" sz="2800" dirty="0"/>
                <a:t> </a:t>
              </a:r>
              <a:r>
                <a:rPr lang="en-GB" sz="2800" dirty="0" err="1"/>
                <a:t>bài</a:t>
              </a:r>
              <a:r>
                <a:rPr lang="en-GB" sz="2800" dirty="0"/>
                <a:t> </a:t>
              </a:r>
              <a:r>
                <a:rPr lang="en-GB" sz="2800" dirty="0" err="1"/>
                <a:t>hát</a:t>
              </a:r>
              <a:r>
                <a:rPr lang="en-GB" sz="2800" dirty="0"/>
                <a:t> </a:t>
              </a:r>
              <a:r>
                <a:rPr lang="en-GB" sz="2800" dirty="0" err="1"/>
                <a:t>có</a:t>
              </a:r>
              <a:r>
                <a:rPr lang="en-GB" sz="2800" dirty="0"/>
                <a:t> </a:t>
              </a:r>
              <a:r>
                <a:rPr lang="en-GB" sz="2800" dirty="0" err="1"/>
                <a:t>sẵn</a:t>
              </a:r>
              <a:r>
                <a:rPr lang="en-GB" sz="2800" dirty="0"/>
                <a:t> sang </a:t>
              </a:r>
              <a:r>
                <a:rPr lang="en-GB" sz="2800" dirty="0" err="1"/>
                <a:t>thể</a:t>
              </a:r>
              <a:r>
                <a:rPr lang="en-GB" sz="2800" dirty="0"/>
                <a:t> </a:t>
              </a:r>
              <a:r>
                <a:rPr lang="en-GB" sz="2800" dirty="0" err="1"/>
                <a:t>loại</a:t>
              </a:r>
              <a:r>
                <a:rPr lang="en-GB" sz="2800" dirty="0"/>
                <a:t> </a:t>
              </a:r>
              <a:r>
                <a:rPr lang="en-GB" sz="2800" dirty="0" err="1"/>
                <a:t>nhạc</a:t>
              </a:r>
              <a:r>
                <a:rPr lang="en-GB" sz="2800" dirty="0"/>
                <a:t> </a:t>
              </a:r>
              <a:r>
                <a:rPr lang="en-GB" sz="2800" dirty="0" err="1"/>
                <a:t>khác</a:t>
              </a:r>
              <a:r>
                <a:rPr lang="en-GB" sz="2800" dirty="0"/>
                <a:t> (</a:t>
              </a:r>
              <a:r>
                <a:rPr lang="en-GB" sz="2800" dirty="0" err="1"/>
                <a:t>ví</a:t>
              </a:r>
              <a:r>
                <a:rPr lang="en-GB" sz="2800" dirty="0"/>
                <a:t> </a:t>
              </a:r>
              <a:r>
                <a:rPr lang="en-GB" sz="2800" dirty="0" err="1"/>
                <a:t>dụ</a:t>
              </a:r>
              <a:r>
                <a:rPr lang="en-GB" sz="2800" dirty="0"/>
                <a:t>: </a:t>
              </a:r>
              <a:r>
                <a:rPr lang="en-GB" sz="2800" dirty="0" err="1"/>
                <a:t>từ</a:t>
              </a:r>
              <a:r>
                <a:rPr lang="en-GB" sz="2800" dirty="0"/>
                <a:t> Pop sang Rock).</a:t>
              </a:r>
              <a:endParaRPr lang="en-US" sz="2800" dirty="0"/>
            </a:p>
            <a:p>
              <a:r>
                <a:rPr lang="en-GB" sz="2800" dirty="0"/>
                <a:t>• Stem Separation: </a:t>
              </a:r>
              <a:r>
                <a:rPr lang="en-GB" sz="2800" dirty="0" err="1"/>
                <a:t>Tách</a:t>
              </a:r>
              <a:r>
                <a:rPr lang="en-GB" sz="2800" dirty="0"/>
                <a:t> </a:t>
              </a:r>
              <a:r>
                <a:rPr lang="en-GB" sz="2800" dirty="0" err="1"/>
                <a:t>riêng</a:t>
              </a:r>
              <a:r>
                <a:rPr lang="en-GB" sz="2800" dirty="0"/>
                <a:t> </a:t>
              </a:r>
              <a:r>
                <a:rPr lang="en-GB" sz="2800" dirty="0" err="1"/>
                <a:t>giọng</a:t>
              </a:r>
              <a:r>
                <a:rPr lang="en-GB" sz="2800" dirty="0"/>
                <a:t> </a:t>
              </a:r>
              <a:r>
                <a:rPr lang="en-GB" sz="2800" dirty="0" err="1"/>
                <a:t>hát</a:t>
              </a:r>
              <a:r>
                <a:rPr lang="en-GB" sz="2800" dirty="0"/>
                <a:t>, </a:t>
              </a:r>
              <a:r>
                <a:rPr lang="en-GB" sz="2800" dirty="0" err="1"/>
                <a:t>trống</a:t>
              </a:r>
              <a:r>
                <a:rPr lang="en-GB" sz="2800" dirty="0"/>
                <a:t>, bass </a:t>
              </a:r>
              <a:r>
                <a:rPr lang="en-GB" sz="2800" dirty="0" err="1"/>
                <a:t>để</a:t>
              </a:r>
              <a:r>
                <a:rPr lang="en-GB" sz="2800" dirty="0"/>
                <a:t> </a:t>
              </a:r>
              <a:r>
                <a:rPr lang="en-GB" sz="2800" dirty="0" err="1"/>
                <a:t>chỉnh</a:t>
              </a:r>
              <a:r>
                <a:rPr lang="en-GB" sz="2800" dirty="0"/>
                <a:t> </a:t>
              </a:r>
              <a:r>
                <a:rPr lang="en-GB" sz="2800" dirty="0" err="1"/>
                <a:t>sửa</a:t>
              </a:r>
              <a:r>
                <a:rPr lang="en-GB" sz="2800" dirty="0"/>
                <a:t> </a:t>
              </a:r>
              <a:r>
                <a:rPr lang="en-GB" sz="2800" dirty="0" err="1"/>
                <a:t>chuyên</a:t>
              </a:r>
              <a:r>
                <a:rPr lang="en-GB" sz="2800" dirty="0"/>
                <a:t> </a:t>
              </a:r>
              <a:r>
                <a:rPr lang="en-GB" sz="2800" dirty="0" err="1"/>
                <a:t>nghiệp</a:t>
              </a:r>
              <a:r>
                <a:rPr lang="en-GB" sz="2800" dirty="0"/>
                <a:t>.</a:t>
              </a:r>
              <a:endParaRPr lang="en-US" sz="2800" dirty="0"/>
            </a:p>
            <a:p>
              <a:r>
                <a:rPr lang="en-GB" sz="2800" dirty="0"/>
                <a:t>• Audio Upload: </a:t>
              </a:r>
              <a:r>
                <a:rPr lang="en-GB" sz="2800" dirty="0" err="1"/>
                <a:t>Tải</a:t>
              </a:r>
              <a:r>
                <a:rPr lang="en-GB" sz="2800" dirty="0"/>
                <a:t> file </a:t>
              </a:r>
              <a:r>
                <a:rPr lang="en-GB" sz="2800" dirty="0" err="1"/>
                <a:t>âm</a:t>
              </a:r>
              <a:r>
                <a:rPr lang="en-GB" sz="2800" dirty="0"/>
                <a:t> </a:t>
              </a:r>
              <a:r>
                <a:rPr lang="en-GB" sz="2800" dirty="0" err="1"/>
                <a:t>thanh</a:t>
              </a:r>
              <a:r>
                <a:rPr lang="en-GB" sz="2800" dirty="0"/>
                <a:t> </a:t>
              </a:r>
              <a:r>
                <a:rPr lang="en-GB" sz="2800" dirty="0" err="1"/>
                <a:t>của</a:t>
              </a:r>
              <a:r>
                <a:rPr lang="en-GB" sz="2800" dirty="0"/>
                <a:t> </a:t>
              </a:r>
              <a:r>
                <a:rPr lang="en-GB" sz="2800" dirty="0" err="1"/>
                <a:t>bạn</a:t>
              </a:r>
              <a:r>
                <a:rPr lang="en-GB" sz="2800" dirty="0"/>
                <a:t> </a:t>
              </a:r>
              <a:r>
                <a:rPr lang="en-GB" sz="2800" dirty="0" err="1"/>
                <a:t>lên</a:t>
              </a:r>
              <a:r>
                <a:rPr lang="en-GB" sz="2800" dirty="0"/>
                <a:t> </a:t>
              </a:r>
              <a:r>
                <a:rPr lang="en-GB" sz="2800" dirty="0" err="1"/>
                <a:t>để</a:t>
              </a:r>
              <a:r>
                <a:rPr lang="en-GB" sz="2800" dirty="0"/>
                <a:t> AI </a:t>
              </a:r>
              <a:r>
                <a:rPr lang="en-GB" sz="2800" dirty="0" err="1"/>
                <a:t>phát</a:t>
              </a:r>
              <a:r>
                <a:rPr lang="en-GB" sz="2800" dirty="0"/>
                <a:t> </a:t>
              </a:r>
              <a:r>
                <a:rPr lang="en-GB" sz="2800" dirty="0" err="1"/>
                <a:t>triển</a:t>
              </a:r>
              <a:r>
                <a:rPr lang="en-GB" sz="2800" dirty="0"/>
                <a:t> </a:t>
              </a:r>
              <a:r>
                <a:rPr lang="en-GB" sz="2800" dirty="0" err="1"/>
                <a:t>thành</a:t>
              </a:r>
              <a:r>
                <a:rPr lang="en-GB" sz="2800" dirty="0"/>
                <a:t> </a:t>
              </a:r>
              <a:r>
                <a:rPr lang="en-GB" sz="2800" dirty="0" err="1"/>
                <a:t>bài</a:t>
              </a:r>
              <a:r>
                <a:rPr lang="en-GB" sz="2800" dirty="0"/>
                <a:t> </a:t>
              </a:r>
              <a:r>
                <a:rPr lang="en-GB" sz="2800" dirty="0" err="1"/>
                <a:t>hát</a:t>
              </a:r>
              <a:r>
                <a:rPr lang="en-GB" sz="2800" dirty="0"/>
                <a:t> </a:t>
              </a:r>
              <a:r>
                <a:rPr lang="en-GB" sz="2800" dirty="0" err="1"/>
                <a:t>hoàn</a:t>
              </a:r>
              <a:r>
                <a:rPr lang="en-GB" sz="2800" dirty="0"/>
                <a:t> </a:t>
              </a:r>
              <a:r>
                <a:rPr lang="en-GB" sz="2800" dirty="0" err="1"/>
                <a:t>chỉnh</a:t>
              </a:r>
              <a:r>
                <a:rPr lang="en-GB" sz="2800" dirty="0"/>
                <a:t>.</a:t>
              </a:r>
              <a:endParaRPr lang="en-US" sz="2800" dirty="0"/>
            </a:p>
            <a:p>
              <a:r>
                <a:rPr lang="en-GB" sz="2800" dirty="0"/>
                <a:t>• Remaster: </a:t>
              </a:r>
              <a:r>
                <a:rPr lang="en-GB" sz="2800" dirty="0" err="1"/>
                <a:t>Nâng</a:t>
              </a:r>
              <a:r>
                <a:rPr lang="en-GB" sz="2800" dirty="0"/>
                <a:t> </a:t>
              </a:r>
              <a:r>
                <a:rPr lang="en-GB" sz="2800" dirty="0" err="1"/>
                <a:t>cấp</a:t>
              </a:r>
              <a:r>
                <a:rPr lang="en-GB" sz="2800" dirty="0"/>
                <a:t> </a:t>
              </a:r>
              <a:r>
                <a:rPr lang="en-GB" sz="2800" dirty="0" err="1"/>
                <a:t>chất</a:t>
              </a:r>
              <a:r>
                <a:rPr lang="en-GB" sz="2800" dirty="0"/>
                <a:t> </a:t>
              </a:r>
              <a:r>
                <a:rPr lang="en-GB" sz="2800" dirty="0" err="1"/>
                <a:t>lượng</a:t>
              </a:r>
              <a:r>
                <a:rPr lang="en-GB" sz="2800" dirty="0"/>
                <a:t> </a:t>
              </a:r>
              <a:r>
                <a:rPr lang="en-GB" sz="2800" dirty="0" err="1"/>
                <a:t>âm</a:t>
              </a:r>
              <a:r>
                <a:rPr lang="en-GB" sz="2800" dirty="0"/>
                <a:t> </a:t>
              </a:r>
              <a:r>
                <a:rPr lang="en-GB" sz="2800" dirty="0" err="1"/>
                <a:t>thanh</a:t>
              </a:r>
              <a:r>
                <a:rPr lang="en-GB" sz="2800" dirty="0"/>
                <a:t> </a:t>
              </a:r>
              <a:r>
                <a:rPr lang="en-GB" sz="2800" dirty="0" err="1"/>
                <a:t>của</a:t>
              </a:r>
              <a:r>
                <a:rPr lang="en-GB" sz="2800" dirty="0"/>
                <a:t> </a:t>
              </a:r>
              <a:r>
                <a:rPr lang="en-GB" sz="2800" dirty="0" err="1"/>
                <a:t>các</a:t>
              </a:r>
              <a:r>
                <a:rPr lang="en-GB" sz="2800" dirty="0"/>
                <a:t> </a:t>
              </a:r>
              <a:r>
                <a:rPr lang="en-GB" sz="2800" dirty="0" err="1"/>
                <a:t>bài</a:t>
              </a:r>
              <a:r>
                <a:rPr lang="en-GB" sz="2800" dirty="0"/>
                <a:t> </a:t>
              </a:r>
              <a:r>
                <a:rPr lang="en-GB" sz="2800" dirty="0" err="1"/>
                <a:t>hát</a:t>
              </a:r>
              <a:r>
                <a:rPr lang="en-GB" sz="2800" dirty="0"/>
                <a:t> </a:t>
              </a:r>
              <a:r>
                <a:rPr lang="en-GB" sz="2800" dirty="0" err="1"/>
                <a:t>cũ</a:t>
              </a:r>
              <a:r>
                <a:rPr lang="en-GB" sz="2800" dirty="0"/>
                <a:t> </a:t>
              </a:r>
              <a:r>
                <a:rPr lang="en-GB" sz="2800" dirty="0" err="1"/>
                <a:t>lên</a:t>
              </a:r>
              <a:r>
                <a:rPr lang="en-GB" sz="2800" dirty="0"/>
                <a:t> </a:t>
              </a:r>
              <a:r>
                <a:rPr lang="en-GB" sz="2800" dirty="0" err="1"/>
                <a:t>bản</a:t>
              </a:r>
              <a:r>
                <a:rPr lang="en-GB" sz="2800" dirty="0"/>
                <a:t> </a:t>
              </a:r>
              <a:r>
                <a:rPr lang="en-GB" sz="2800" dirty="0" err="1"/>
                <a:t>mới</a:t>
              </a:r>
              <a:r>
                <a:rPr lang="en-GB" sz="2800" dirty="0"/>
                <a:t> </a:t>
              </a:r>
              <a:r>
                <a:rPr lang="en-GB" sz="2800" dirty="0" err="1"/>
                <a:t>nhất</a:t>
              </a:r>
              <a:r>
                <a:rPr lang="en-GB" sz="2800" dirty="0"/>
                <a:t>.</a:t>
              </a:r>
              <a:endParaRPr lang="en-US" sz="2800" dirty="0"/>
            </a:p>
            <a:p>
              <a:r>
                <a:rPr lang="en-GB" sz="2800" dirty="0"/>
                <a:t>• Replace Section: </a:t>
              </a:r>
              <a:r>
                <a:rPr lang="en-GB" sz="2800" dirty="0" err="1"/>
                <a:t>Chọn</a:t>
              </a:r>
              <a:r>
                <a:rPr lang="en-GB" sz="2800" dirty="0"/>
                <a:t> </a:t>
              </a:r>
              <a:r>
                <a:rPr lang="en-GB" sz="2800" dirty="0" err="1"/>
                <a:t>và</a:t>
              </a:r>
              <a:r>
                <a:rPr lang="en-GB" sz="2800" dirty="0"/>
                <a:t> </a:t>
              </a:r>
              <a:r>
                <a:rPr lang="en-GB" sz="2800" dirty="0" err="1"/>
                <a:t>sửa</a:t>
              </a:r>
              <a:r>
                <a:rPr lang="en-GB" sz="2800" dirty="0"/>
                <a:t> </a:t>
              </a:r>
              <a:r>
                <a:rPr lang="en-GB" sz="2800" dirty="0" err="1"/>
                <a:t>lại</a:t>
              </a:r>
              <a:r>
                <a:rPr lang="en-GB" sz="2800" dirty="0"/>
                <a:t> </a:t>
              </a:r>
              <a:r>
                <a:rPr lang="en-GB" sz="2800" dirty="0" err="1"/>
                <a:t>một</a:t>
              </a:r>
              <a:r>
                <a:rPr lang="en-GB" sz="2800" dirty="0"/>
                <a:t> </a:t>
              </a:r>
              <a:r>
                <a:rPr lang="en-GB" sz="2800" dirty="0" err="1"/>
                <a:t>đoạn</a:t>
              </a:r>
              <a:r>
                <a:rPr lang="en-GB" sz="2800" dirty="0"/>
                <a:t> </a:t>
              </a:r>
              <a:r>
                <a:rPr lang="en-GB" sz="2800" dirty="0" err="1"/>
                <a:t>cụ</a:t>
              </a:r>
              <a:r>
                <a:rPr lang="en-GB" sz="2800" dirty="0"/>
                <a:t> </a:t>
              </a:r>
              <a:r>
                <a:rPr lang="en-GB" sz="2800" dirty="0" err="1"/>
                <a:t>thể</a:t>
              </a:r>
              <a:r>
                <a:rPr lang="en-GB" sz="2800" dirty="0"/>
                <a:t> </a:t>
              </a:r>
              <a:r>
                <a:rPr lang="en-GB" sz="2800" dirty="0" err="1"/>
                <a:t>trong</a:t>
              </a:r>
              <a:r>
                <a:rPr lang="en-GB" sz="2800" dirty="0"/>
                <a:t> </a:t>
              </a:r>
              <a:r>
                <a:rPr lang="en-GB" sz="2800" dirty="0" err="1"/>
                <a:t>bài</a:t>
              </a:r>
              <a:r>
                <a:rPr lang="en-GB" sz="2800" dirty="0"/>
                <a:t> </a:t>
              </a:r>
              <a:r>
                <a:rPr lang="en-GB" sz="2800" dirty="0" err="1"/>
                <a:t>mà</a:t>
              </a:r>
              <a:r>
                <a:rPr lang="en-GB" sz="2800" dirty="0"/>
                <a:t> </a:t>
              </a:r>
              <a:r>
                <a:rPr lang="en-GB" sz="2800" dirty="0" err="1"/>
                <a:t>không</a:t>
              </a:r>
              <a:r>
                <a:rPr lang="en-GB" sz="2800" dirty="0"/>
                <a:t> </a:t>
              </a:r>
              <a:r>
                <a:rPr lang="en-GB" sz="2800" dirty="0" err="1"/>
                <a:t>cần</a:t>
              </a:r>
              <a:r>
                <a:rPr lang="en-GB" sz="2800" dirty="0"/>
                <a:t> </a:t>
              </a:r>
              <a:r>
                <a:rPr lang="en-GB" sz="2800" dirty="0" err="1"/>
                <a:t>tạo</a:t>
              </a:r>
              <a:r>
                <a:rPr lang="en-GB" sz="2800" dirty="0"/>
                <a:t> </a:t>
              </a:r>
              <a:r>
                <a:rPr lang="en-GB" sz="2800" dirty="0" err="1"/>
                <a:t>lại</a:t>
              </a:r>
              <a:r>
                <a:rPr lang="en-GB" sz="2800" dirty="0"/>
                <a:t> </a:t>
              </a:r>
              <a:r>
                <a:rPr lang="en-GB" sz="2800" dirty="0" err="1"/>
                <a:t>cả</a:t>
              </a:r>
              <a:r>
                <a:rPr lang="en-GB" sz="2800" dirty="0"/>
                <a:t> </a:t>
              </a:r>
              <a:r>
                <a:rPr lang="en-GB" sz="2800" dirty="0" err="1"/>
                <a:t>bài</a:t>
              </a:r>
              <a:r>
                <a:rPr lang="en-GB" sz="2800" dirty="0"/>
                <a:t>.</a:t>
              </a:r>
              <a:endParaRPr lang="en-US" sz="2800" dirty="0"/>
            </a:p>
            <a:p>
              <a:pPr algn="ctr">
                <a:lnSpc>
                  <a:spcPts val="2990"/>
                </a:lnSpc>
              </a:pPr>
              <a:r>
                <a:rPr lang="en-US" sz="2800" dirty="0" smtClean="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.</a:t>
              </a:r>
              <a:endParaRPr lang="en-US" sz="2800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7408585">
            <a:off x="4185205" y="-945826"/>
            <a:ext cx="9289290" cy="1036981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28600" y="3323072"/>
            <a:ext cx="16840200" cy="3268228"/>
            <a:chOff x="-3203345" y="-1075549"/>
            <a:chExt cx="18999200" cy="3930251"/>
          </a:xfrm>
        </p:grpSpPr>
        <p:sp>
          <p:nvSpPr>
            <p:cNvPr id="4" name="TextBox 4"/>
            <p:cNvSpPr txBox="1"/>
            <p:nvPr/>
          </p:nvSpPr>
          <p:spPr>
            <a:xfrm>
              <a:off x="-3203345" y="-1075549"/>
              <a:ext cx="18999200" cy="36933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vi-VN" sz="9000" dirty="0" smtClean="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Cảm ơn quý thầy cô và các bạn đã lắng nghe</a:t>
              </a:r>
              <a:r>
                <a:rPr lang="en-US" sz="9000" dirty="0" smtClean="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!</a:t>
              </a:r>
              <a:endParaRPr lang="en-US" sz="9000" dirty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191127"/>
              <a:ext cx="12592514" cy="663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62"/>
                </a:lnSpc>
              </a:pPr>
              <a:endParaRPr lang="en-US" sz="3125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endParaRP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l="62989" t="67035"/>
          <a:stretch>
            <a:fillRect/>
          </a:stretch>
        </p:blipFill>
        <p:spPr>
          <a:xfrm rot="5400000">
            <a:off x="-202103" y="6179918"/>
            <a:ext cx="4312936" cy="384137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640279" y="-4239083"/>
            <a:ext cx="8152651" cy="8478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8A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8600" y="747744"/>
            <a:ext cx="17179793" cy="6952772"/>
            <a:chOff x="0" y="1513101"/>
            <a:chExt cx="22906390" cy="8805842"/>
          </a:xfrm>
        </p:grpSpPr>
        <p:sp>
          <p:nvSpPr>
            <p:cNvPr id="3" name="TextBox 3"/>
            <p:cNvSpPr txBox="1"/>
            <p:nvPr/>
          </p:nvSpPr>
          <p:spPr>
            <a:xfrm>
              <a:off x="0" y="1513101"/>
              <a:ext cx="20740121" cy="48725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00"/>
                </a:lnSpc>
              </a:pPr>
              <a:r>
                <a:rPr lang="en-US" sz="12500" dirty="0" err="1">
                  <a:solidFill>
                    <a:srgbClr val="FFFAEF"/>
                  </a:solidFill>
                  <a:latin typeface="Baloo"/>
                  <a:ea typeface="Baloo"/>
                  <a:cs typeface="Baloo"/>
                  <a:sym typeface="Baloo"/>
                </a:rPr>
                <a:t>Dự</a:t>
              </a:r>
              <a:r>
                <a:rPr lang="en-US" sz="12500" dirty="0">
                  <a:solidFill>
                    <a:srgbClr val="FFFAEF"/>
                  </a:solidFill>
                  <a:latin typeface="Baloo"/>
                  <a:ea typeface="Baloo"/>
                  <a:cs typeface="Baloo"/>
                  <a:sym typeface="Baloo"/>
                </a:rPr>
                <a:t> </a:t>
              </a:r>
              <a:r>
                <a:rPr lang="en-US" sz="12500" dirty="0" err="1">
                  <a:solidFill>
                    <a:srgbClr val="FFFAEF"/>
                  </a:solidFill>
                  <a:latin typeface="Baloo"/>
                  <a:ea typeface="Baloo"/>
                  <a:cs typeface="Baloo"/>
                  <a:sym typeface="Baloo"/>
                </a:rPr>
                <a:t>án</a:t>
              </a:r>
              <a:r>
                <a:rPr lang="en-US" sz="12500" dirty="0">
                  <a:solidFill>
                    <a:srgbClr val="FFFAEF"/>
                  </a:solidFill>
                  <a:latin typeface="Baloo"/>
                  <a:ea typeface="Baloo"/>
                  <a:cs typeface="Baloo"/>
                  <a:sym typeface="Baloo"/>
                </a:rPr>
                <a:t> </a:t>
              </a:r>
              <a:r>
                <a:rPr lang="en-US" sz="12500" dirty="0" err="1" smtClean="0">
                  <a:solidFill>
                    <a:srgbClr val="FFFAEF"/>
                  </a:solidFill>
                  <a:latin typeface="Baloo"/>
                  <a:ea typeface="Baloo"/>
                  <a:cs typeface="Baloo"/>
                  <a:sym typeface="Baloo"/>
                </a:rPr>
                <a:t>Nhóm</a:t>
              </a:r>
              <a:r>
                <a:rPr lang="vi-VN" sz="12500" dirty="0" smtClean="0">
                  <a:solidFill>
                    <a:srgbClr val="FFFAEF"/>
                  </a:solidFill>
                  <a:latin typeface="Baloo"/>
                  <a:ea typeface="Baloo"/>
                  <a:cs typeface="Baloo"/>
                  <a:sym typeface="Baloo"/>
                </a:rPr>
                <a:t> 8</a:t>
              </a:r>
            </a:p>
            <a:p>
              <a:pPr algn="ctr">
                <a:lnSpc>
                  <a:spcPts val="15000"/>
                </a:lnSpc>
              </a:pPr>
              <a:r>
                <a:rPr lang="vi-VN" sz="12500" dirty="0" smtClean="0">
                  <a:solidFill>
                    <a:srgbClr val="FFFAEF"/>
                  </a:solidFill>
                  <a:latin typeface="Baloo"/>
                  <a:ea typeface="Baloo"/>
                  <a:cs typeface="Baloo"/>
                  <a:sym typeface="Baloo"/>
                </a:rPr>
                <a:t> </a:t>
              </a:r>
              <a:endParaRPr lang="en-US" sz="12500" dirty="0">
                <a:solidFill>
                  <a:srgbClr val="FFFAEF"/>
                </a:solidFill>
                <a:latin typeface="Baloo"/>
                <a:ea typeface="Baloo"/>
                <a:cs typeface="Baloo"/>
                <a:sym typeface="Baloo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166269" y="4764209"/>
              <a:ext cx="20740121" cy="55547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40"/>
                </a:lnSpc>
              </a:pPr>
              <a:r>
                <a:rPr lang="vi-VN" sz="4100" dirty="0" smtClean="0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Thành viên nhóm:</a:t>
              </a:r>
            </a:p>
            <a:p>
              <a:pPr>
                <a:lnSpc>
                  <a:spcPts val="5740"/>
                </a:lnSpc>
              </a:pPr>
              <a:r>
                <a:rPr lang="vi-VN" sz="4100" dirty="0" smtClean="0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LÒ THỊ HIỀN (Nhóm trưởng)</a:t>
              </a:r>
            </a:p>
            <a:p>
              <a:pPr>
                <a:lnSpc>
                  <a:spcPts val="5740"/>
                </a:lnSpc>
              </a:pPr>
              <a:r>
                <a:rPr lang="vi-VN" sz="4100" dirty="0" smtClean="0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LÒ THỊ LƯU</a:t>
              </a:r>
            </a:p>
            <a:p>
              <a:pPr>
                <a:lnSpc>
                  <a:spcPts val="5740"/>
                </a:lnSpc>
              </a:pPr>
              <a:r>
                <a:rPr lang="vi-VN" sz="4100" dirty="0" smtClean="0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LƯỜNG THỊ QUYẾT</a:t>
              </a:r>
            </a:p>
            <a:p>
              <a:pPr>
                <a:lnSpc>
                  <a:spcPts val="5740"/>
                </a:lnSpc>
              </a:pPr>
              <a:r>
                <a:rPr lang="vi-VN" sz="4100" dirty="0" smtClean="0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LÝ MÙI KHÉ</a:t>
              </a:r>
            </a:p>
            <a:p>
              <a:pPr>
                <a:lnSpc>
                  <a:spcPts val="5740"/>
                </a:lnSpc>
              </a:pPr>
              <a:r>
                <a:rPr lang="vi-VN" sz="4100" dirty="0" smtClean="0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</a:t>
              </a:r>
              <a:endParaRPr lang="en-US" sz="4100" dirty="0">
                <a:solidFill>
                  <a:srgbClr val="FFFAEF"/>
                </a:solidFill>
                <a:latin typeface="Clear Sans"/>
                <a:ea typeface="Clear Sans"/>
                <a:cs typeface="Clear Sans"/>
                <a:sym typeface="Clear Sans"/>
              </a:endParaRP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l="64771" t="21970"/>
          <a:stretch>
            <a:fillRect/>
          </a:stretch>
        </p:blipFill>
        <p:spPr>
          <a:xfrm rot="5400000">
            <a:off x="2310738" y="4172522"/>
            <a:ext cx="3803740" cy="842521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028700" y="1028700"/>
            <a:ext cx="367402" cy="346352"/>
            <a:chOff x="0" y="0"/>
            <a:chExt cx="489869" cy="461803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489869" cy="0"/>
            </a:xfrm>
            <a:prstGeom prst="line">
              <a:avLst/>
            </a:prstGeom>
            <a:ln w="50800" cap="rnd">
              <a:solidFill>
                <a:srgbClr val="FFFAE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>
              <a:off x="0" y="205275"/>
              <a:ext cx="489869" cy="0"/>
            </a:xfrm>
            <a:prstGeom prst="line">
              <a:avLst/>
            </a:prstGeom>
            <a:ln w="50800" cap="rnd">
              <a:solidFill>
                <a:srgbClr val="FFFAE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>
              <a:off x="0" y="410931"/>
              <a:ext cx="489869" cy="0"/>
            </a:xfrm>
            <a:prstGeom prst="line">
              <a:avLst/>
            </a:prstGeom>
            <a:ln w="50800" cap="rnd">
              <a:solidFill>
                <a:srgbClr val="FFFAE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16356600" y="9076225"/>
            <a:ext cx="902700" cy="182075"/>
            <a:chOff x="0" y="0"/>
            <a:chExt cx="2128209" cy="429260"/>
          </a:xfrm>
        </p:grpSpPr>
        <p:sp>
          <p:nvSpPr>
            <p:cNvPr id="12" name="Freeform 12"/>
            <p:cNvSpPr/>
            <p:nvPr/>
          </p:nvSpPr>
          <p:spPr>
            <a:xfrm>
              <a:off x="0" y="-148"/>
              <a:ext cx="2128209" cy="429408"/>
            </a:xfrm>
            <a:custGeom>
              <a:avLst/>
              <a:gdLst/>
              <a:ahLst/>
              <a:cxnLst/>
              <a:rect l="l" t="t" r="r" b="b"/>
              <a:pathLst>
                <a:path w="2128209" h="429408">
                  <a:moveTo>
                    <a:pt x="2110429" y="183028"/>
                  </a:moveTo>
                  <a:lnTo>
                    <a:pt x="1848809" y="6498"/>
                  </a:lnTo>
                  <a:cubicBezTo>
                    <a:pt x="1831029" y="-4932"/>
                    <a:pt x="1808169" y="-1122"/>
                    <a:pt x="1795469" y="16658"/>
                  </a:cubicBezTo>
                  <a:cubicBezTo>
                    <a:pt x="1784039" y="34438"/>
                    <a:pt x="1787849" y="57298"/>
                    <a:pt x="1805629" y="69998"/>
                  </a:cubicBezTo>
                  <a:lnTo>
                    <a:pt x="1964379" y="176678"/>
                  </a:lnTo>
                  <a:lnTo>
                    <a:pt x="0" y="176678"/>
                  </a:lnTo>
                  <a:lnTo>
                    <a:pt x="0" y="252878"/>
                  </a:lnTo>
                  <a:lnTo>
                    <a:pt x="1964379" y="252878"/>
                  </a:lnTo>
                  <a:lnTo>
                    <a:pt x="1805629" y="359558"/>
                  </a:lnTo>
                  <a:cubicBezTo>
                    <a:pt x="1787849" y="370988"/>
                    <a:pt x="1784039" y="395118"/>
                    <a:pt x="1795469" y="412898"/>
                  </a:cubicBezTo>
                  <a:cubicBezTo>
                    <a:pt x="1803089" y="424328"/>
                    <a:pt x="1814519" y="429408"/>
                    <a:pt x="1827219" y="429408"/>
                  </a:cubicBezTo>
                  <a:cubicBezTo>
                    <a:pt x="1834839" y="429408"/>
                    <a:pt x="1842459" y="426868"/>
                    <a:pt x="1848809" y="423058"/>
                  </a:cubicBezTo>
                  <a:lnTo>
                    <a:pt x="2111699" y="246528"/>
                  </a:lnTo>
                  <a:cubicBezTo>
                    <a:pt x="2121859" y="238908"/>
                    <a:pt x="2128209" y="227478"/>
                    <a:pt x="2128209" y="214778"/>
                  </a:cubicBezTo>
                  <a:cubicBezTo>
                    <a:pt x="2128209" y="202078"/>
                    <a:pt x="2121859" y="190648"/>
                    <a:pt x="2110429" y="183028"/>
                  </a:cubicBezTo>
                  <a:close/>
                </a:path>
              </a:pathLst>
            </a:custGeom>
            <a:solidFill>
              <a:srgbClr val="FFFAEF"/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7094170">
            <a:off x="14148180" y="-2590072"/>
            <a:ext cx="7036829" cy="7237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2927178">
            <a:off x="1284836" y="-918507"/>
            <a:ext cx="13502808" cy="14603903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064591" y="6819900"/>
            <a:ext cx="3290980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vi-VN" sz="3600" dirty="0" smtClean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I. Chat GPT</a:t>
            </a:r>
            <a:endParaRPr lang="en-US" sz="3600" dirty="0">
              <a:solidFill>
                <a:srgbClr val="000000"/>
              </a:solidFill>
              <a:latin typeface="Baloo"/>
              <a:ea typeface="Baloo"/>
              <a:cs typeface="Baloo"/>
              <a:sym typeface="Baloo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239000" y="8662416"/>
            <a:ext cx="3100889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vi-VN" sz="3600" dirty="0" smtClean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II. Gamma</a:t>
            </a:r>
            <a:endParaRPr lang="en-US" sz="3600" dirty="0">
              <a:solidFill>
                <a:srgbClr val="000000"/>
              </a:solidFill>
              <a:latin typeface="Baloo"/>
              <a:ea typeface="Baloo"/>
              <a:cs typeface="Baloo"/>
              <a:sym typeface="Baloo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828800" y="571500"/>
            <a:ext cx="146304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vi-VN" sz="9000" dirty="0" smtClean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Tìm hiểu một số công cụ Al</a:t>
            </a:r>
            <a:endParaRPr lang="en-US" sz="9000" dirty="0">
              <a:solidFill>
                <a:srgbClr val="000000"/>
              </a:solidFill>
              <a:latin typeface="Baloo"/>
              <a:ea typeface="Baloo"/>
              <a:cs typeface="Baloo"/>
              <a:sym typeface="Baloo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420600" y="6645414"/>
            <a:ext cx="3054316" cy="6027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vi-VN" sz="3600" dirty="0" smtClean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III. SUNO</a:t>
            </a:r>
            <a:endParaRPr lang="en-US" sz="3600" dirty="0">
              <a:solidFill>
                <a:srgbClr val="000000"/>
              </a:solidFill>
              <a:latin typeface="Baloo"/>
              <a:ea typeface="Baloo"/>
              <a:cs typeface="Baloo"/>
              <a:sym typeface="Baloo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651023"/>
            <a:ext cx="4457263" cy="373242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522" y="3619500"/>
            <a:ext cx="4191001" cy="488950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7600" y="2869449"/>
            <a:ext cx="4861857" cy="35139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62989" t="67035"/>
          <a:stretch>
            <a:fillRect/>
          </a:stretch>
        </p:blipFill>
        <p:spPr>
          <a:xfrm>
            <a:off x="14838792" y="7048500"/>
            <a:ext cx="3468258" cy="308905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r="64034" b="46739"/>
          <a:stretch>
            <a:fillRect/>
          </a:stretch>
        </p:blipFill>
        <p:spPr>
          <a:xfrm rot="-5400000" flipH="1">
            <a:off x="1146605" y="-1190358"/>
            <a:ext cx="4610100" cy="6932338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04801" y="-114299"/>
            <a:ext cx="6476999" cy="1143000"/>
            <a:chOff x="-11006267" y="-3950660"/>
            <a:chExt cx="10833860" cy="2452183"/>
          </a:xfrm>
        </p:grpSpPr>
        <p:sp>
          <p:nvSpPr>
            <p:cNvPr id="7" name="TextBox 7"/>
            <p:cNvSpPr txBox="1"/>
            <p:nvPr/>
          </p:nvSpPr>
          <p:spPr>
            <a:xfrm>
              <a:off x="-9991142" y="-2042900"/>
              <a:ext cx="9818735" cy="5444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80"/>
                </a:lnSpc>
              </a:pPr>
              <a:endParaRPr lang="en-US" sz="2600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-11006267" y="-3950660"/>
              <a:ext cx="8350135" cy="16927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vi-VN" sz="6000" dirty="0" smtClean="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I. Chat GPT</a:t>
              </a:r>
              <a:endParaRPr lang="en-US" sz="6000" dirty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795" y="89259"/>
            <a:ext cx="739643" cy="73268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52400" y="520489"/>
            <a:ext cx="2389484" cy="1238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800"/>
              </a:lnSpc>
            </a:pPr>
            <a:r>
              <a:rPr lang="vi-VN" sz="2800" dirty="0" smtClean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1, KHÁI NIỆM</a:t>
            </a:r>
            <a:endParaRPr lang="en-US" sz="2800" dirty="0">
              <a:solidFill>
                <a:srgbClr val="000000"/>
              </a:solidFill>
              <a:latin typeface="Baloo"/>
              <a:ea typeface="Baloo"/>
              <a:cs typeface="Baloo"/>
              <a:sym typeface="Baloo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2400" y="2602427"/>
            <a:ext cx="485742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0800"/>
              </a:lnSpc>
            </a:pPr>
            <a:r>
              <a:rPr lang="en-GB" dirty="0"/>
              <a:t> </a:t>
            </a:r>
            <a:r>
              <a:rPr lang="vi-VN" sz="3200" b="1" dirty="0" smtClean="0"/>
              <a:t>2, Các chức năng chính</a:t>
            </a:r>
            <a:endParaRPr lang="en-US" sz="3200" b="1" dirty="0">
              <a:solidFill>
                <a:srgbClr val="000000"/>
              </a:solidFill>
              <a:latin typeface="Baloo"/>
              <a:ea typeface="Baloo"/>
              <a:cs typeface="Baloo"/>
              <a:sym typeface="Baloo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73801" y="3848100"/>
            <a:ext cx="9372600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800" dirty="0" smtClean="0"/>
              <a:t>- </a:t>
            </a:r>
            <a:r>
              <a:rPr lang="en-GB" sz="2800" dirty="0" err="1" smtClean="0"/>
              <a:t>Các</a:t>
            </a:r>
            <a:r>
              <a:rPr lang="en-GB" sz="2800" dirty="0" smtClean="0"/>
              <a:t> </a:t>
            </a:r>
            <a:r>
              <a:rPr lang="en-GB" sz="2800" dirty="0" err="1"/>
              <a:t>công</a:t>
            </a:r>
            <a:r>
              <a:rPr lang="en-GB" sz="2800" dirty="0"/>
              <a:t> </a:t>
            </a:r>
            <a:r>
              <a:rPr lang="en-GB" sz="2800" dirty="0" err="1"/>
              <a:t>cụ</a:t>
            </a:r>
            <a:r>
              <a:rPr lang="en-GB" sz="2800" dirty="0"/>
              <a:t> </a:t>
            </a:r>
            <a:r>
              <a:rPr lang="en-GB" sz="2800" dirty="0" err="1"/>
              <a:t>này</a:t>
            </a:r>
            <a:r>
              <a:rPr lang="en-GB" sz="2800" dirty="0"/>
              <a:t> </a:t>
            </a:r>
            <a:r>
              <a:rPr lang="en-GB" sz="2800" dirty="0" err="1"/>
              <a:t>được</a:t>
            </a:r>
            <a:r>
              <a:rPr lang="en-GB" sz="2800" dirty="0"/>
              <a:t> </a:t>
            </a:r>
            <a:r>
              <a:rPr lang="en-GB" sz="2800" dirty="0" err="1"/>
              <a:t>thiết</a:t>
            </a:r>
            <a:r>
              <a:rPr lang="en-GB" sz="2800" dirty="0"/>
              <a:t> </a:t>
            </a:r>
            <a:r>
              <a:rPr lang="en-GB" sz="2800" dirty="0" err="1"/>
              <a:t>kế</a:t>
            </a:r>
            <a:r>
              <a:rPr lang="en-GB" sz="2800" dirty="0"/>
              <a:t> </a:t>
            </a:r>
            <a:r>
              <a:rPr lang="en-GB" sz="2800" dirty="0" err="1"/>
              <a:t>để</a:t>
            </a:r>
            <a:r>
              <a:rPr lang="en-GB" sz="2800" dirty="0"/>
              <a:t> </a:t>
            </a:r>
            <a:r>
              <a:rPr lang="en-GB" sz="2800" dirty="0" err="1"/>
              <a:t>hiểu</a:t>
            </a:r>
            <a:r>
              <a:rPr lang="en-GB" sz="2800" dirty="0"/>
              <a:t> </a:t>
            </a:r>
            <a:r>
              <a:rPr lang="en-GB" sz="2800" dirty="0" err="1"/>
              <a:t>và</a:t>
            </a:r>
            <a:r>
              <a:rPr lang="en-GB" sz="2800" dirty="0"/>
              <a:t> </a:t>
            </a:r>
            <a:r>
              <a:rPr lang="en-GB" sz="2800" dirty="0" err="1"/>
              <a:t>phản</a:t>
            </a:r>
            <a:r>
              <a:rPr lang="en-GB" sz="2800" dirty="0"/>
              <a:t> </a:t>
            </a:r>
            <a:r>
              <a:rPr lang="en-GB" sz="2800" dirty="0" err="1"/>
              <a:t>hồi</a:t>
            </a:r>
            <a:r>
              <a:rPr lang="en-GB" sz="2800" dirty="0"/>
              <a:t> </a:t>
            </a:r>
            <a:r>
              <a:rPr lang="en-GB" sz="2800" dirty="0" err="1"/>
              <a:t>thông</a:t>
            </a:r>
            <a:r>
              <a:rPr lang="en-GB" sz="2800" dirty="0"/>
              <a:t> tin </a:t>
            </a:r>
            <a:r>
              <a:rPr lang="en-GB" sz="2800" dirty="0" err="1"/>
              <a:t>đầu</a:t>
            </a:r>
            <a:r>
              <a:rPr lang="en-GB" sz="2800" dirty="0"/>
              <a:t> </a:t>
            </a:r>
            <a:r>
              <a:rPr lang="en-GB" sz="2800" dirty="0" err="1"/>
              <a:t>vào</a:t>
            </a:r>
            <a:r>
              <a:rPr lang="en-GB" sz="2800" dirty="0"/>
              <a:t> </a:t>
            </a:r>
            <a:r>
              <a:rPr lang="en-GB" sz="2800" dirty="0" err="1"/>
              <a:t>của</a:t>
            </a:r>
            <a:r>
              <a:rPr lang="en-GB" sz="2800" dirty="0"/>
              <a:t> </a:t>
            </a:r>
            <a:r>
              <a:rPr lang="en-GB" sz="2800" dirty="0" err="1"/>
              <a:t>người</a:t>
            </a:r>
            <a:r>
              <a:rPr lang="en-GB" sz="2800" dirty="0"/>
              <a:t> </a:t>
            </a:r>
            <a:r>
              <a:rPr lang="en-GB" sz="2800" dirty="0" err="1"/>
              <a:t>dùng</a:t>
            </a:r>
            <a:r>
              <a:rPr lang="en-GB" sz="2800" dirty="0"/>
              <a:t> </a:t>
            </a:r>
            <a:r>
              <a:rPr lang="en-GB" sz="2800" dirty="0" err="1"/>
              <a:t>một</a:t>
            </a:r>
            <a:r>
              <a:rPr lang="en-GB" sz="2800" dirty="0"/>
              <a:t> </a:t>
            </a:r>
            <a:r>
              <a:rPr lang="en-GB" sz="2800" dirty="0" err="1"/>
              <a:t>cách</a:t>
            </a:r>
            <a:r>
              <a:rPr lang="en-GB" sz="2800" dirty="0"/>
              <a:t> </a:t>
            </a:r>
            <a:r>
              <a:rPr lang="en-GB" sz="2800" dirty="0" err="1"/>
              <a:t>tự</a:t>
            </a:r>
            <a:r>
              <a:rPr lang="en-GB" sz="2800" dirty="0"/>
              <a:t> </a:t>
            </a:r>
            <a:r>
              <a:rPr lang="en-GB" sz="2800" dirty="0" err="1"/>
              <a:t>nhiên</a:t>
            </a:r>
            <a:r>
              <a:rPr lang="en-GB" sz="2800" dirty="0"/>
              <a:t>, </a:t>
            </a:r>
            <a:r>
              <a:rPr lang="en-GB" sz="2800" dirty="0" err="1"/>
              <a:t>đối</a:t>
            </a:r>
            <a:r>
              <a:rPr lang="en-GB" sz="2800" dirty="0"/>
              <a:t> </a:t>
            </a:r>
            <a:r>
              <a:rPr lang="en-GB" sz="2800" dirty="0" err="1"/>
              <a:t>thoại</a:t>
            </a:r>
            <a:r>
              <a:rPr lang="en-GB" sz="2800" dirty="0"/>
              <a:t>. </a:t>
            </a:r>
            <a:r>
              <a:rPr lang="en-GB" sz="2800" dirty="0" err="1"/>
              <a:t>Chúng</a:t>
            </a:r>
            <a:r>
              <a:rPr lang="en-GB" sz="2800" dirty="0"/>
              <a:t> </a:t>
            </a:r>
            <a:r>
              <a:rPr lang="en-GB" sz="2800" dirty="0" err="1"/>
              <a:t>hoạt</a:t>
            </a:r>
            <a:r>
              <a:rPr lang="en-GB" sz="2800" dirty="0"/>
              <a:t> </a:t>
            </a:r>
            <a:r>
              <a:rPr lang="en-GB" sz="2800" dirty="0" err="1"/>
              <a:t>động</a:t>
            </a:r>
            <a:r>
              <a:rPr lang="en-GB" sz="2800" dirty="0"/>
              <a:t> </a:t>
            </a:r>
            <a:r>
              <a:rPr lang="en-GB" sz="2800" dirty="0" err="1"/>
              <a:t>như</a:t>
            </a:r>
            <a:r>
              <a:rPr lang="en-GB" sz="2800" dirty="0"/>
              <a:t> </a:t>
            </a:r>
            <a:r>
              <a:rPr lang="en-GB" sz="2800" dirty="0" err="1"/>
              <a:t>những</a:t>
            </a:r>
            <a:r>
              <a:rPr lang="en-GB" sz="2800" dirty="0"/>
              <a:t> </a:t>
            </a:r>
            <a:r>
              <a:rPr lang="en-GB" sz="2800" dirty="0" err="1"/>
              <a:t>trợ</a:t>
            </a:r>
            <a:r>
              <a:rPr lang="en-GB" sz="2800" dirty="0"/>
              <a:t> </a:t>
            </a:r>
            <a:r>
              <a:rPr lang="en-GB" sz="2800" dirty="0" err="1"/>
              <a:t>lý</a:t>
            </a:r>
            <a:r>
              <a:rPr lang="en-GB" sz="2800" dirty="0"/>
              <a:t> </a:t>
            </a:r>
            <a:r>
              <a:rPr lang="en-GB" sz="2800" dirty="0" err="1"/>
              <a:t>ảo</a:t>
            </a:r>
            <a:r>
              <a:rPr lang="en-GB" sz="2800" dirty="0"/>
              <a:t> </a:t>
            </a:r>
            <a:r>
              <a:rPr lang="en-GB" sz="2800" dirty="0" err="1"/>
              <a:t>mạnh</a:t>
            </a:r>
            <a:r>
              <a:rPr lang="en-GB" sz="2800" dirty="0"/>
              <a:t> </a:t>
            </a:r>
            <a:r>
              <a:rPr lang="en-GB" sz="2800" dirty="0" err="1"/>
              <a:t>mẽ</a:t>
            </a:r>
            <a:r>
              <a:rPr lang="en-GB" sz="2800" dirty="0"/>
              <a:t>, </a:t>
            </a:r>
            <a:r>
              <a:rPr lang="en-GB" sz="2800" dirty="0" err="1"/>
              <a:t>có</a:t>
            </a:r>
            <a:r>
              <a:rPr lang="en-GB" sz="2800" dirty="0"/>
              <a:t> </a:t>
            </a:r>
            <a:r>
              <a:rPr lang="en-GB" sz="2800" dirty="0" err="1"/>
              <a:t>thể</a:t>
            </a:r>
            <a:r>
              <a:rPr lang="en-GB" sz="2800" dirty="0"/>
              <a:t> </a:t>
            </a:r>
            <a:r>
              <a:rPr lang="en-GB" sz="2800" dirty="0" err="1"/>
              <a:t>đảm</a:t>
            </a:r>
            <a:r>
              <a:rPr lang="en-GB" sz="2800" dirty="0"/>
              <a:t> </a:t>
            </a:r>
            <a:r>
              <a:rPr lang="en-GB" sz="2800" dirty="0" err="1"/>
              <a:t>nhận</a:t>
            </a:r>
            <a:r>
              <a:rPr lang="en-GB" sz="2800" dirty="0"/>
              <a:t> </a:t>
            </a:r>
            <a:r>
              <a:rPr lang="en-GB" sz="2800" dirty="0" err="1"/>
              <a:t>nhiều</a:t>
            </a:r>
            <a:r>
              <a:rPr lang="en-GB" sz="2800" dirty="0"/>
              <a:t> </a:t>
            </a:r>
            <a:r>
              <a:rPr lang="en-GB" sz="2800" dirty="0" err="1"/>
              <a:t>vai</a:t>
            </a:r>
            <a:r>
              <a:rPr lang="en-GB" sz="2800" dirty="0"/>
              <a:t> </a:t>
            </a:r>
            <a:r>
              <a:rPr lang="en-GB" sz="2800" dirty="0" err="1"/>
              <a:t>trò</a:t>
            </a:r>
            <a:r>
              <a:rPr lang="en-GB" sz="2800" dirty="0"/>
              <a:t> </a:t>
            </a:r>
            <a:r>
              <a:rPr lang="en-GB" sz="2800" dirty="0" err="1"/>
              <a:t>khác</a:t>
            </a:r>
            <a:r>
              <a:rPr lang="en-GB" sz="2800" dirty="0"/>
              <a:t> </a:t>
            </a:r>
            <a:r>
              <a:rPr lang="en-GB" sz="2800" dirty="0" err="1"/>
              <a:t>nhau</a:t>
            </a:r>
            <a:r>
              <a:rPr lang="en-GB" sz="2800" dirty="0" smtClean="0"/>
              <a:t>:</a:t>
            </a:r>
            <a:endParaRPr lang="vi-VN" sz="2800" dirty="0" smtClean="0"/>
          </a:p>
          <a:p>
            <a:endParaRPr lang="en-US" sz="2800" dirty="0"/>
          </a:p>
          <a:p>
            <a:r>
              <a:rPr lang="en-GB" sz="2800" dirty="0"/>
              <a:t>  + </a:t>
            </a:r>
            <a:r>
              <a:rPr lang="en-GB" sz="2800" dirty="0" err="1"/>
              <a:t>Tạo</a:t>
            </a:r>
            <a:r>
              <a:rPr lang="en-GB" sz="2800" dirty="0"/>
              <a:t> </a:t>
            </a:r>
            <a:r>
              <a:rPr lang="en-GB" sz="2800" dirty="0" err="1"/>
              <a:t>nội</a:t>
            </a:r>
            <a:r>
              <a:rPr lang="en-GB" sz="2800" dirty="0"/>
              <a:t> dung: </a:t>
            </a:r>
            <a:r>
              <a:rPr lang="en-GB" sz="2800" dirty="0" err="1"/>
              <a:t>Viết</a:t>
            </a:r>
            <a:r>
              <a:rPr lang="en-GB" sz="2800" dirty="0"/>
              <a:t> </a:t>
            </a:r>
            <a:r>
              <a:rPr lang="en-GB" sz="2800" dirty="0" err="1"/>
              <a:t>bài</a:t>
            </a:r>
            <a:r>
              <a:rPr lang="en-GB" sz="2800" dirty="0"/>
              <a:t> </a:t>
            </a:r>
            <a:r>
              <a:rPr lang="en-GB" sz="2800" dirty="0" err="1"/>
              <a:t>luận</a:t>
            </a:r>
            <a:r>
              <a:rPr lang="en-GB" sz="2800" dirty="0"/>
              <a:t>, </a:t>
            </a:r>
            <a:r>
              <a:rPr lang="en-GB" sz="2800" dirty="0" err="1"/>
              <a:t>báo</a:t>
            </a:r>
            <a:r>
              <a:rPr lang="en-GB" sz="2800" dirty="0"/>
              <a:t> </a:t>
            </a:r>
            <a:r>
              <a:rPr lang="en-GB" sz="2800" dirty="0" err="1"/>
              <a:t>cáo</a:t>
            </a:r>
            <a:r>
              <a:rPr lang="en-GB" sz="2800" dirty="0"/>
              <a:t>, email, </a:t>
            </a:r>
            <a:r>
              <a:rPr lang="en-GB" sz="2800" dirty="0" err="1"/>
              <a:t>kịch</a:t>
            </a:r>
            <a:r>
              <a:rPr lang="en-GB" sz="2800" dirty="0"/>
              <a:t> </a:t>
            </a:r>
            <a:r>
              <a:rPr lang="en-GB" sz="2800" dirty="0" err="1"/>
              <a:t>bản</a:t>
            </a:r>
            <a:r>
              <a:rPr lang="en-GB" sz="2800" dirty="0"/>
              <a:t> </a:t>
            </a:r>
            <a:r>
              <a:rPr lang="vi-VN" sz="2800" dirty="0" smtClean="0"/>
              <a:t>,...</a:t>
            </a:r>
            <a:endParaRPr lang="en-US" sz="2800" dirty="0"/>
          </a:p>
          <a:p>
            <a:r>
              <a:rPr lang="en-GB" sz="2800" dirty="0"/>
              <a:t>  + </a:t>
            </a:r>
            <a:r>
              <a:rPr lang="en-GB" sz="2800" dirty="0" err="1"/>
              <a:t>Giải</a:t>
            </a:r>
            <a:r>
              <a:rPr lang="en-GB" sz="2800" dirty="0"/>
              <a:t> </a:t>
            </a:r>
            <a:r>
              <a:rPr lang="en-GB" sz="2800" dirty="0" err="1"/>
              <a:t>quyết</a:t>
            </a:r>
            <a:r>
              <a:rPr lang="en-GB" sz="2800" dirty="0"/>
              <a:t> </a:t>
            </a:r>
            <a:r>
              <a:rPr lang="en-GB" sz="2800" dirty="0" err="1"/>
              <a:t>vấn</a:t>
            </a:r>
            <a:r>
              <a:rPr lang="en-GB" sz="2800" dirty="0"/>
              <a:t> </a:t>
            </a:r>
            <a:r>
              <a:rPr lang="en-GB" sz="2800" dirty="0" err="1"/>
              <a:t>đề</a:t>
            </a:r>
            <a:r>
              <a:rPr lang="en-GB" sz="2800" dirty="0"/>
              <a:t> </a:t>
            </a:r>
            <a:r>
              <a:rPr lang="en-GB" sz="2800" dirty="0" err="1"/>
              <a:t>và</a:t>
            </a:r>
            <a:r>
              <a:rPr lang="en-GB" sz="2800" dirty="0"/>
              <a:t> </a:t>
            </a:r>
            <a:r>
              <a:rPr lang="en-GB" sz="2800" dirty="0" err="1"/>
              <a:t>tìm</a:t>
            </a:r>
            <a:r>
              <a:rPr lang="en-GB" sz="2800" dirty="0"/>
              <a:t> </a:t>
            </a:r>
            <a:r>
              <a:rPr lang="en-GB" sz="2800" dirty="0" err="1"/>
              <a:t>kiếm</a:t>
            </a:r>
            <a:r>
              <a:rPr lang="en-GB" sz="2800" dirty="0"/>
              <a:t> </a:t>
            </a:r>
            <a:r>
              <a:rPr lang="en-GB" sz="2800" dirty="0" err="1"/>
              <a:t>thông</a:t>
            </a:r>
            <a:r>
              <a:rPr lang="en-GB" sz="2800" dirty="0"/>
              <a:t> tin: </a:t>
            </a:r>
            <a:r>
              <a:rPr lang="en-GB" sz="2800" dirty="0" err="1"/>
              <a:t>Cung</a:t>
            </a:r>
            <a:r>
              <a:rPr lang="en-GB" sz="2800" dirty="0"/>
              <a:t> </a:t>
            </a:r>
            <a:r>
              <a:rPr lang="en-GB" sz="2800" dirty="0" err="1"/>
              <a:t>cấp</a:t>
            </a:r>
            <a:r>
              <a:rPr lang="en-GB" sz="2800" dirty="0"/>
              <a:t> </a:t>
            </a:r>
            <a:r>
              <a:rPr lang="en-GB" sz="2800" dirty="0" err="1"/>
              <a:t>câu</a:t>
            </a:r>
            <a:r>
              <a:rPr lang="en-GB" sz="2800" dirty="0"/>
              <a:t> </a:t>
            </a:r>
            <a:r>
              <a:rPr lang="en-GB" sz="2800" dirty="0" err="1"/>
              <a:t>trả</a:t>
            </a:r>
            <a:r>
              <a:rPr lang="en-GB" sz="2800" dirty="0"/>
              <a:t> </a:t>
            </a:r>
            <a:r>
              <a:rPr lang="en-GB" sz="2800" dirty="0" err="1"/>
              <a:t>lời</a:t>
            </a:r>
            <a:r>
              <a:rPr lang="en-GB" sz="2800" dirty="0"/>
              <a:t> </a:t>
            </a:r>
            <a:r>
              <a:rPr lang="en-GB" sz="2800" dirty="0" err="1"/>
              <a:t>nhanh</a:t>
            </a:r>
            <a:r>
              <a:rPr lang="en-GB" sz="2800" dirty="0"/>
              <a:t> </a:t>
            </a:r>
            <a:r>
              <a:rPr lang="en-GB" sz="2800" dirty="0" err="1"/>
              <a:t>chóng</a:t>
            </a:r>
            <a:r>
              <a:rPr lang="en-GB" sz="2800" dirty="0"/>
              <a:t> </a:t>
            </a:r>
            <a:r>
              <a:rPr lang="en-GB" sz="2800" dirty="0" err="1"/>
              <a:t>cho</a:t>
            </a:r>
            <a:r>
              <a:rPr lang="en-GB" sz="2800" dirty="0"/>
              <a:t> </a:t>
            </a:r>
            <a:r>
              <a:rPr lang="en-GB" sz="2800" dirty="0" err="1"/>
              <a:t>các</a:t>
            </a:r>
            <a:r>
              <a:rPr lang="en-GB" sz="2800" dirty="0"/>
              <a:t> </a:t>
            </a:r>
            <a:r>
              <a:rPr lang="en-GB" sz="2800" dirty="0" err="1"/>
              <a:t>câu</a:t>
            </a:r>
            <a:r>
              <a:rPr lang="en-GB" sz="2800" dirty="0"/>
              <a:t> </a:t>
            </a:r>
            <a:r>
              <a:rPr lang="en-GB" sz="2800" dirty="0" err="1"/>
              <a:t>hỏi</a:t>
            </a:r>
            <a:r>
              <a:rPr lang="en-GB" sz="2800" dirty="0"/>
              <a:t> </a:t>
            </a:r>
            <a:r>
              <a:rPr lang="en-GB" sz="2800" dirty="0" err="1"/>
              <a:t>thuộc</a:t>
            </a:r>
            <a:r>
              <a:rPr lang="en-GB" sz="2800" dirty="0"/>
              <a:t> </a:t>
            </a:r>
            <a:r>
              <a:rPr lang="en-GB" sz="2800" dirty="0" err="1"/>
              <a:t>mọi</a:t>
            </a:r>
            <a:r>
              <a:rPr lang="en-GB" sz="2800" dirty="0"/>
              <a:t> </a:t>
            </a:r>
            <a:r>
              <a:rPr lang="en-GB" sz="2800" dirty="0" err="1"/>
              <a:t>chủ</a:t>
            </a:r>
            <a:r>
              <a:rPr lang="en-GB" sz="2800" dirty="0"/>
              <a:t> </a:t>
            </a:r>
            <a:r>
              <a:rPr lang="en-GB" sz="2800" dirty="0" err="1"/>
              <a:t>đề</a:t>
            </a:r>
            <a:r>
              <a:rPr lang="en-GB" sz="2800" dirty="0"/>
              <a:t>, </a:t>
            </a:r>
            <a:r>
              <a:rPr lang="en-GB" sz="2800" dirty="0" err="1"/>
              <a:t>từ</a:t>
            </a:r>
            <a:r>
              <a:rPr lang="en-GB" sz="2800" dirty="0"/>
              <a:t> </a:t>
            </a:r>
            <a:r>
              <a:rPr lang="en-GB" sz="2800" dirty="0" err="1"/>
              <a:t>kiến</a:t>
            </a:r>
            <a:r>
              <a:rPr lang="en-GB" sz="2800" dirty="0"/>
              <a:t> </a:t>
            </a:r>
            <a:r>
              <a:rPr lang="en-GB" sz="2800" dirty="0" err="1"/>
              <a:t>thức</a:t>
            </a:r>
            <a:r>
              <a:rPr lang="en-GB" sz="2800" dirty="0"/>
              <a:t> </a:t>
            </a:r>
            <a:r>
              <a:rPr lang="en-GB" sz="2800" dirty="0" err="1"/>
              <a:t>học</a:t>
            </a:r>
            <a:r>
              <a:rPr lang="en-GB" sz="2800" dirty="0"/>
              <a:t> </a:t>
            </a:r>
            <a:r>
              <a:rPr lang="en-GB" sz="2800" dirty="0" err="1"/>
              <a:t>thuật</a:t>
            </a:r>
            <a:r>
              <a:rPr lang="en-GB" sz="2800" dirty="0"/>
              <a:t> </a:t>
            </a:r>
            <a:r>
              <a:rPr lang="en-GB" sz="2800" dirty="0" err="1"/>
              <a:t>đến</a:t>
            </a:r>
            <a:r>
              <a:rPr lang="en-GB" sz="2800" dirty="0"/>
              <a:t> </a:t>
            </a:r>
            <a:r>
              <a:rPr lang="en-GB" sz="2800" dirty="0" err="1"/>
              <a:t>sở</a:t>
            </a:r>
            <a:r>
              <a:rPr lang="en-GB" sz="2800" dirty="0"/>
              <a:t> </a:t>
            </a:r>
            <a:r>
              <a:rPr lang="en-GB" sz="2800" dirty="0" err="1"/>
              <a:t>thích</a:t>
            </a:r>
            <a:r>
              <a:rPr lang="en-GB" sz="2800" dirty="0"/>
              <a:t> </a:t>
            </a:r>
            <a:r>
              <a:rPr lang="en-GB" sz="2800" dirty="0" err="1"/>
              <a:t>cá</a:t>
            </a:r>
            <a:r>
              <a:rPr lang="en-GB" sz="2800" dirty="0"/>
              <a:t> </a:t>
            </a:r>
            <a:r>
              <a:rPr lang="en-GB" sz="2800" dirty="0" err="1"/>
              <a:t>nhân</a:t>
            </a:r>
            <a:r>
              <a:rPr lang="en-GB" sz="2800" dirty="0" smtClean="0"/>
              <a:t>.</a:t>
            </a:r>
            <a:endParaRPr lang="vi-VN" sz="2800" dirty="0" smtClean="0"/>
          </a:p>
          <a:p>
            <a:r>
              <a:rPr lang="en-GB" sz="2800" dirty="0" smtClean="0"/>
              <a:t> </a:t>
            </a:r>
            <a:r>
              <a:rPr lang="en-GB" sz="2800" dirty="0"/>
              <a:t>+ </a:t>
            </a:r>
            <a:r>
              <a:rPr lang="en-GB" sz="2800" dirty="0" err="1"/>
              <a:t>Hỗ</a:t>
            </a:r>
            <a:r>
              <a:rPr lang="en-GB" sz="2800" dirty="0"/>
              <a:t> </a:t>
            </a:r>
            <a:r>
              <a:rPr lang="en-GB" sz="2800" dirty="0" err="1"/>
              <a:t>trợ</a:t>
            </a:r>
            <a:r>
              <a:rPr lang="en-GB" sz="2800" dirty="0"/>
              <a:t> </a:t>
            </a:r>
            <a:r>
              <a:rPr lang="en-GB" sz="2800" dirty="0" err="1"/>
              <a:t>lập</a:t>
            </a:r>
            <a:r>
              <a:rPr lang="en-GB" sz="2800" dirty="0"/>
              <a:t> </a:t>
            </a:r>
            <a:r>
              <a:rPr lang="en-GB" sz="2800" dirty="0" err="1"/>
              <a:t>trình</a:t>
            </a:r>
            <a:r>
              <a:rPr lang="en-GB" sz="2800" dirty="0"/>
              <a:t>: </a:t>
            </a:r>
            <a:r>
              <a:rPr lang="en-GB" sz="2800" dirty="0" err="1"/>
              <a:t>Viết</a:t>
            </a:r>
            <a:r>
              <a:rPr lang="en-GB" sz="2800" dirty="0"/>
              <a:t>, </a:t>
            </a:r>
            <a:r>
              <a:rPr lang="en-GB" sz="2800" dirty="0" err="1"/>
              <a:t>gỡ</a:t>
            </a:r>
            <a:r>
              <a:rPr lang="en-GB" sz="2800" dirty="0"/>
              <a:t> </a:t>
            </a:r>
            <a:r>
              <a:rPr lang="en-GB" sz="2800" dirty="0" err="1"/>
              <a:t>lỗi</a:t>
            </a:r>
            <a:r>
              <a:rPr lang="en-GB" sz="2800" dirty="0"/>
              <a:t> </a:t>
            </a:r>
            <a:r>
              <a:rPr lang="en-GB" sz="2800" dirty="0" err="1"/>
              <a:t>và</a:t>
            </a:r>
            <a:r>
              <a:rPr lang="en-GB" sz="2800" dirty="0"/>
              <a:t> </a:t>
            </a:r>
            <a:r>
              <a:rPr lang="en-GB" sz="2800" dirty="0" err="1"/>
              <a:t>giải</a:t>
            </a:r>
            <a:r>
              <a:rPr lang="en-GB" sz="2800" dirty="0"/>
              <a:t> </a:t>
            </a:r>
            <a:r>
              <a:rPr lang="en-GB" sz="2800" dirty="0" err="1"/>
              <a:t>thích</a:t>
            </a:r>
            <a:r>
              <a:rPr lang="en-GB" sz="2800" dirty="0"/>
              <a:t> </a:t>
            </a:r>
            <a:r>
              <a:rPr lang="en-GB" sz="2800" dirty="0" err="1"/>
              <a:t>mã</a:t>
            </a:r>
            <a:r>
              <a:rPr lang="en-GB" sz="2800" dirty="0"/>
              <a:t> </a:t>
            </a:r>
            <a:r>
              <a:rPr lang="en-GB" sz="2800" dirty="0" err="1"/>
              <a:t>nguồn</a:t>
            </a:r>
            <a:r>
              <a:rPr lang="en-GB" sz="2800" dirty="0"/>
              <a:t> (</a:t>
            </a:r>
            <a:r>
              <a:rPr lang="en-GB" sz="2800" dirty="0" err="1"/>
              <a:t>đặc</a:t>
            </a:r>
            <a:r>
              <a:rPr lang="en-GB" sz="2800" dirty="0"/>
              <a:t> </a:t>
            </a:r>
            <a:r>
              <a:rPr lang="en-GB" sz="2800" dirty="0" err="1"/>
              <a:t>biệt</a:t>
            </a:r>
            <a:r>
              <a:rPr lang="en-GB" sz="2800" dirty="0"/>
              <a:t> </a:t>
            </a:r>
            <a:r>
              <a:rPr lang="en-GB" sz="2800" dirty="0" err="1"/>
              <a:t>với</a:t>
            </a:r>
            <a:r>
              <a:rPr lang="en-GB" sz="2800" dirty="0"/>
              <a:t> </a:t>
            </a:r>
            <a:r>
              <a:rPr lang="en-GB" sz="2800" dirty="0" err="1"/>
              <a:t>Copilot</a:t>
            </a:r>
            <a:r>
              <a:rPr lang="en-GB" sz="2800" dirty="0" smtClean="0"/>
              <a:t>).</a:t>
            </a:r>
            <a:endParaRPr lang="vi-VN" sz="2800" dirty="0" smtClean="0"/>
          </a:p>
          <a:p>
            <a:r>
              <a:rPr lang="en-GB" sz="2800" dirty="0"/>
              <a:t>+  </a:t>
            </a:r>
            <a:r>
              <a:rPr lang="en-GB" sz="2800" dirty="0" err="1"/>
              <a:t>Tóm</a:t>
            </a:r>
            <a:r>
              <a:rPr lang="en-GB" sz="2800" dirty="0"/>
              <a:t> </a:t>
            </a:r>
            <a:r>
              <a:rPr lang="en-GB" sz="2800" dirty="0" err="1"/>
              <a:t>tắt</a:t>
            </a:r>
            <a:r>
              <a:rPr lang="en-GB" sz="2800" dirty="0"/>
              <a:t> </a:t>
            </a:r>
            <a:r>
              <a:rPr lang="en-GB" sz="2800" dirty="0" err="1"/>
              <a:t>và</a:t>
            </a:r>
            <a:r>
              <a:rPr lang="en-GB" sz="2800" dirty="0"/>
              <a:t> </a:t>
            </a:r>
            <a:r>
              <a:rPr lang="en-GB" sz="2800" dirty="0" err="1"/>
              <a:t>phân</a:t>
            </a:r>
            <a:r>
              <a:rPr lang="en-GB" sz="2800" dirty="0"/>
              <a:t> </a:t>
            </a:r>
            <a:r>
              <a:rPr lang="en-GB" sz="2800" dirty="0" err="1"/>
              <a:t>tích</a:t>
            </a:r>
            <a:r>
              <a:rPr lang="en-GB" sz="2800" dirty="0"/>
              <a:t>: </a:t>
            </a:r>
            <a:r>
              <a:rPr lang="en-GB" sz="2800" dirty="0" err="1"/>
              <a:t>Tóm</a:t>
            </a:r>
            <a:r>
              <a:rPr lang="en-GB" sz="2800" dirty="0"/>
              <a:t> </a:t>
            </a:r>
            <a:r>
              <a:rPr lang="en-GB" sz="2800" dirty="0" err="1"/>
              <a:t>tắt</a:t>
            </a:r>
            <a:r>
              <a:rPr lang="en-GB" sz="2800" dirty="0"/>
              <a:t> </a:t>
            </a:r>
            <a:r>
              <a:rPr lang="en-GB" sz="2800" dirty="0" err="1"/>
              <a:t>các</a:t>
            </a:r>
            <a:r>
              <a:rPr lang="en-GB" sz="2800" dirty="0"/>
              <a:t> </a:t>
            </a:r>
            <a:r>
              <a:rPr lang="en-GB" sz="2800" dirty="0" err="1"/>
              <a:t>đoạn</a:t>
            </a:r>
            <a:r>
              <a:rPr lang="en-GB" sz="2800" dirty="0"/>
              <a:t> </a:t>
            </a:r>
            <a:r>
              <a:rPr lang="en-GB" sz="2800" dirty="0" err="1"/>
              <a:t>văn</a:t>
            </a:r>
            <a:r>
              <a:rPr lang="en-GB" sz="2800" dirty="0"/>
              <a:t> </a:t>
            </a:r>
            <a:r>
              <a:rPr lang="en-GB" sz="2800" dirty="0" err="1"/>
              <a:t>bản</a:t>
            </a:r>
            <a:r>
              <a:rPr lang="en-GB" sz="2800" dirty="0"/>
              <a:t> </a:t>
            </a:r>
            <a:r>
              <a:rPr lang="en-GB" sz="2800" dirty="0" err="1"/>
              <a:t>dài</a:t>
            </a:r>
            <a:r>
              <a:rPr lang="en-GB" sz="2800" dirty="0"/>
              <a:t> </a:t>
            </a:r>
            <a:r>
              <a:rPr lang="en-GB" sz="2800" dirty="0" err="1"/>
              <a:t>hoặc</a:t>
            </a:r>
            <a:r>
              <a:rPr lang="en-GB" sz="2800" dirty="0"/>
              <a:t> </a:t>
            </a:r>
            <a:r>
              <a:rPr lang="en-GB" sz="2800" dirty="0" err="1"/>
              <a:t>phân</a:t>
            </a:r>
            <a:r>
              <a:rPr lang="en-GB" sz="2800" dirty="0"/>
              <a:t> </a:t>
            </a:r>
            <a:r>
              <a:rPr lang="en-GB" sz="2800" dirty="0" err="1"/>
              <a:t>tích</a:t>
            </a:r>
            <a:r>
              <a:rPr lang="en-GB" sz="2800" dirty="0"/>
              <a:t> </a:t>
            </a:r>
            <a:r>
              <a:rPr lang="en-GB" sz="2800" dirty="0" err="1"/>
              <a:t>dữ</a:t>
            </a:r>
            <a:r>
              <a:rPr lang="en-GB" sz="2800" dirty="0"/>
              <a:t> </a:t>
            </a:r>
            <a:r>
              <a:rPr lang="en-GB" sz="2800" dirty="0" err="1"/>
              <a:t>liệu</a:t>
            </a:r>
            <a:r>
              <a:rPr lang="en-GB" sz="2800" dirty="0"/>
              <a:t> </a:t>
            </a:r>
            <a:r>
              <a:rPr lang="en-GB" sz="2800" dirty="0" err="1"/>
              <a:t>để</a:t>
            </a:r>
            <a:r>
              <a:rPr lang="en-GB" sz="2800" dirty="0"/>
              <a:t> </a:t>
            </a:r>
            <a:r>
              <a:rPr lang="en-GB" sz="2800" dirty="0" err="1"/>
              <a:t>đưa</a:t>
            </a:r>
            <a:r>
              <a:rPr lang="en-GB" sz="2800" dirty="0"/>
              <a:t> </a:t>
            </a:r>
            <a:r>
              <a:rPr lang="en-GB" sz="2800" dirty="0" err="1"/>
              <a:t>ra</a:t>
            </a:r>
            <a:r>
              <a:rPr lang="en-GB" sz="2800" dirty="0"/>
              <a:t> </a:t>
            </a:r>
            <a:r>
              <a:rPr lang="en-GB" sz="2800" dirty="0" err="1"/>
              <a:t>thông</a:t>
            </a:r>
            <a:r>
              <a:rPr lang="en-GB" sz="2800" dirty="0"/>
              <a:t> tin chi </a:t>
            </a:r>
            <a:r>
              <a:rPr lang="en-GB" sz="2800" dirty="0" err="1"/>
              <a:t>tiết</a:t>
            </a:r>
            <a:r>
              <a:rPr lang="en-GB" sz="2800" dirty="0"/>
              <a:t>.</a:t>
            </a:r>
            <a:endParaRPr lang="en-US" sz="2800" dirty="0"/>
          </a:p>
          <a:p>
            <a:endParaRPr lang="en-US" sz="2800" dirty="0"/>
          </a:p>
          <a:p>
            <a:r>
              <a:rPr lang="en-GB" sz="2800" dirty="0"/>
              <a:t>  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9646401" y="1409700"/>
            <a:ext cx="8412999" cy="827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/>
              <a:t>+ </a:t>
            </a:r>
            <a:r>
              <a:rPr lang="en-GB" sz="2800" dirty="0" err="1"/>
              <a:t>Tự</a:t>
            </a:r>
            <a:r>
              <a:rPr lang="en-GB" sz="2800" dirty="0"/>
              <a:t> </a:t>
            </a:r>
            <a:r>
              <a:rPr lang="en-GB" sz="2800" dirty="0" err="1"/>
              <a:t>động</a:t>
            </a:r>
            <a:r>
              <a:rPr lang="en-GB" sz="2800" dirty="0"/>
              <a:t> </a:t>
            </a:r>
            <a:r>
              <a:rPr lang="en-GB" sz="2800" dirty="0" err="1"/>
              <a:t>hóa</a:t>
            </a:r>
            <a:r>
              <a:rPr lang="en-GB" sz="2800" dirty="0"/>
              <a:t> </a:t>
            </a:r>
            <a:r>
              <a:rPr lang="en-GB" sz="2800" dirty="0" err="1"/>
              <a:t>trả</a:t>
            </a:r>
            <a:r>
              <a:rPr lang="en-GB" sz="2800" dirty="0"/>
              <a:t> </a:t>
            </a:r>
            <a:r>
              <a:rPr lang="en-GB" sz="2800" dirty="0" err="1"/>
              <a:t>lời</a:t>
            </a:r>
            <a:r>
              <a:rPr lang="en-GB" sz="2800" dirty="0"/>
              <a:t>: </a:t>
            </a:r>
            <a:r>
              <a:rPr lang="en-GB" sz="2800" dirty="0" err="1"/>
              <a:t>Tự</a:t>
            </a:r>
            <a:r>
              <a:rPr lang="en-GB" sz="2800" dirty="0"/>
              <a:t> </a:t>
            </a:r>
            <a:r>
              <a:rPr lang="en-GB" sz="2800" dirty="0" err="1"/>
              <a:t>động</a:t>
            </a:r>
            <a:r>
              <a:rPr lang="en-GB" sz="2800" dirty="0"/>
              <a:t> </a:t>
            </a:r>
            <a:r>
              <a:rPr lang="en-GB" sz="2800" dirty="0" err="1"/>
              <a:t>trả</a:t>
            </a:r>
            <a:r>
              <a:rPr lang="en-GB" sz="2800" dirty="0"/>
              <a:t> </a:t>
            </a:r>
            <a:r>
              <a:rPr lang="en-GB" sz="2800" dirty="0" err="1"/>
              <a:t>lời</a:t>
            </a:r>
            <a:r>
              <a:rPr lang="en-GB" sz="2800" dirty="0"/>
              <a:t> </a:t>
            </a:r>
            <a:r>
              <a:rPr lang="en-GB" sz="2800" dirty="0" err="1"/>
              <a:t>các</a:t>
            </a:r>
            <a:r>
              <a:rPr lang="en-GB" sz="2800" dirty="0"/>
              <a:t> </a:t>
            </a:r>
            <a:r>
              <a:rPr lang="en-GB" sz="2800" dirty="0" err="1"/>
              <a:t>câu</a:t>
            </a:r>
            <a:r>
              <a:rPr lang="en-GB" sz="2800" dirty="0"/>
              <a:t> </a:t>
            </a:r>
            <a:r>
              <a:rPr lang="en-GB" sz="2800" dirty="0" err="1"/>
              <a:t>hỏi</a:t>
            </a:r>
            <a:r>
              <a:rPr lang="en-GB" sz="2800" dirty="0"/>
              <a:t> </a:t>
            </a:r>
            <a:r>
              <a:rPr lang="en-GB" sz="2800" dirty="0" err="1"/>
              <a:t>hoặc</a:t>
            </a:r>
            <a:r>
              <a:rPr lang="en-GB" sz="2800" dirty="0"/>
              <a:t> tin </a:t>
            </a:r>
            <a:r>
              <a:rPr lang="en-GB" sz="2800" dirty="0" err="1"/>
              <a:t>nhắn</a:t>
            </a:r>
            <a:r>
              <a:rPr lang="en-GB" sz="2800" dirty="0"/>
              <a:t> </a:t>
            </a:r>
            <a:r>
              <a:rPr lang="en-GB" sz="2800" dirty="0" err="1"/>
              <a:t>mà</a:t>
            </a:r>
            <a:r>
              <a:rPr lang="en-GB" sz="2800" dirty="0"/>
              <a:t> </a:t>
            </a:r>
            <a:r>
              <a:rPr lang="en-GB" sz="2800" dirty="0" err="1"/>
              <a:t>không</a:t>
            </a:r>
            <a:r>
              <a:rPr lang="en-GB" sz="2800" dirty="0"/>
              <a:t> </a:t>
            </a:r>
            <a:r>
              <a:rPr lang="en-GB" sz="2800" dirty="0" err="1"/>
              <a:t>cần</a:t>
            </a:r>
            <a:r>
              <a:rPr lang="en-GB" sz="2800" dirty="0"/>
              <a:t> </a:t>
            </a:r>
            <a:r>
              <a:rPr lang="en-GB" sz="2800" dirty="0" err="1"/>
              <a:t>sự</a:t>
            </a:r>
            <a:r>
              <a:rPr lang="en-GB" sz="2800" dirty="0"/>
              <a:t> can </a:t>
            </a:r>
            <a:r>
              <a:rPr lang="en-GB" sz="2800" dirty="0" err="1"/>
              <a:t>thiệp</a:t>
            </a:r>
            <a:r>
              <a:rPr lang="en-GB" sz="2800" dirty="0"/>
              <a:t> </a:t>
            </a:r>
            <a:r>
              <a:rPr lang="en-GB" sz="2800" dirty="0" err="1"/>
              <a:t>của</a:t>
            </a:r>
            <a:r>
              <a:rPr lang="en-GB" sz="2800" dirty="0"/>
              <a:t> con </a:t>
            </a:r>
            <a:r>
              <a:rPr lang="en-GB" sz="2800" dirty="0" err="1"/>
              <a:t>người</a:t>
            </a:r>
            <a:r>
              <a:rPr lang="en-GB" sz="2800" dirty="0"/>
              <a:t>, </a:t>
            </a:r>
            <a:r>
              <a:rPr lang="en-GB" sz="2800" dirty="0" err="1"/>
              <a:t>giúp</a:t>
            </a:r>
            <a:r>
              <a:rPr lang="en-GB" sz="2800" dirty="0"/>
              <a:t> </a:t>
            </a:r>
            <a:r>
              <a:rPr lang="en-GB" sz="2800" dirty="0" err="1"/>
              <a:t>tiết</a:t>
            </a:r>
            <a:r>
              <a:rPr lang="en-GB" sz="2800" dirty="0"/>
              <a:t> </a:t>
            </a:r>
            <a:r>
              <a:rPr lang="en-GB" sz="2800" dirty="0" err="1"/>
              <a:t>kiệm</a:t>
            </a:r>
            <a:r>
              <a:rPr lang="en-GB" sz="2800" dirty="0"/>
              <a:t> </a:t>
            </a:r>
            <a:r>
              <a:rPr lang="en-GB" sz="2800" dirty="0" err="1"/>
              <a:t>thời</a:t>
            </a:r>
            <a:r>
              <a:rPr lang="en-GB" sz="2800" dirty="0"/>
              <a:t> </a:t>
            </a:r>
            <a:r>
              <a:rPr lang="en-GB" sz="2800" dirty="0" err="1"/>
              <a:t>gian</a:t>
            </a:r>
            <a:r>
              <a:rPr lang="en-GB" sz="2800" dirty="0" smtClean="0"/>
              <a:t>.</a:t>
            </a:r>
            <a:endParaRPr lang="vi-VN" sz="2800" dirty="0" smtClean="0"/>
          </a:p>
          <a:p>
            <a:endParaRPr lang="en-US" sz="2800" dirty="0"/>
          </a:p>
          <a:p>
            <a:r>
              <a:rPr lang="en-GB" sz="2800" b="1" dirty="0" smtClean="0"/>
              <a:t>* </a:t>
            </a:r>
            <a:r>
              <a:rPr lang="en-GB" sz="2800" b="1" dirty="0" err="1"/>
              <a:t>Ưu</a:t>
            </a:r>
            <a:r>
              <a:rPr lang="en-GB" sz="2800" b="1" dirty="0"/>
              <a:t> </a:t>
            </a:r>
            <a:r>
              <a:rPr lang="en-GB" sz="2800" b="1" dirty="0" err="1"/>
              <a:t>điểm</a:t>
            </a:r>
            <a:r>
              <a:rPr lang="en-GB" sz="2800" b="1" dirty="0"/>
              <a:t>:</a:t>
            </a:r>
            <a:endParaRPr lang="en-US" sz="2800" b="1" dirty="0"/>
          </a:p>
          <a:p>
            <a:r>
              <a:rPr lang="en-GB" sz="2800" dirty="0"/>
              <a:t>  - </a:t>
            </a:r>
            <a:r>
              <a:rPr lang="en-GB" sz="2800" dirty="0" err="1"/>
              <a:t>Tương</a:t>
            </a:r>
            <a:r>
              <a:rPr lang="en-GB" sz="2800" dirty="0"/>
              <a:t> </a:t>
            </a:r>
            <a:r>
              <a:rPr lang="en-GB" sz="2800" dirty="0" err="1"/>
              <a:t>tác</a:t>
            </a:r>
            <a:r>
              <a:rPr lang="en-GB" sz="2800" dirty="0"/>
              <a:t> </a:t>
            </a:r>
            <a:r>
              <a:rPr lang="en-GB" sz="2800" dirty="0" err="1"/>
              <a:t>tự</a:t>
            </a:r>
            <a:r>
              <a:rPr lang="en-GB" sz="2800" dirty="0"/>
              <a:t> </a:t>
            </a:r>
            <a:r>
              <a:rPr lang="en-GB" sz="2800" dirty="0" err="1"/>
              <a:t>nhiên</a:t>
            </a:r>
            <a:r>
              <a:rPr lang="en-GB" sz="2800" dirty="0"/>
              <a:t>: </a:t>
            </a:r>
            <a:r>
              <a:rPr lang="en-GB" sz="2800" dirty="0" err="1"/>
              <a:t>Khả</a:t>
            </a:r>
            <a:r>
              <a:rPr lang="en-GB" sz="2800" dirty="0"/>
              <a:t> </a:t>
            </a:r>
            <a:r>
              <a:rPr lang="en-GB" sz="2800" dirty="0" err="1"/>
              <a:t>năng</a:t>
            </a:r>
            <a:r>
              <a:rPr lang="en-GB" sz="2800" dirty="0"/>
              <a:t> </a:t>
            </a:r>
            <a:r>
              <a:rPr lang="en-GB" sz="2800" dirty="0" err="1"/>
              <a:t>giao</a:t>
            </a:r>
            <a:r>
              <a:rPr lang="en-GB" sz="2800" dirty="0"/>
              <a:t> </a:t>
            </a:r>
            <a:r>
              <a:rPr lang="en-GB" sz="2800" dirty="0" err="1"/>
              <a:t>tiếp</a:t>
            </a:r>
            <a:r>
              <a:rPr lang="en-GB" sz="2800" dirty="0"/>
              <a:t> </a:t>
            </a:r>
            <a:r>
              <a:rPr lang="en-GB" sz="2800" dirty="0" err="1"/>
              <a:t>giống</a:t>
            </a:r>
            <a:r>
              <a:rPr lang="en-GB" sz="2800" dirty="0"/>
              <a:t> con </a:t>
            </a:r>
            <a:r>
              <a:rPr lang="vi-VN" sz="2800" dirty="0" smtClean="0"/>
              <a:t>         </a:t>
            </a:r>
            <a:r>
              <a:rPr lang="en-GB" sz="2800" dirty="0" err="1" smtClean="0"/>
              <a:t>người</a:t>
            </a:r>
            <a:r>
              <a:rPr lang="en-GB" sz="2800" dirty="0" smtClean="0"/>
              <a:t> </a:t>
            </a:r>
            <a:r>
              <a:rPr lang="en-GB" sz="2800" dirty="0" err="1"/>
              <a:t>khiến</a:t>
            </a:r>
            <a:r>
              <a:rPr lang="en-GB" sz="2800" dirty="0"/>
              <a:t> </a:t>
            </a:r>
            <a:r>
              <a:rPr lang="en-GB" sz="2800" dirty="0" err="1"/>
              <a:t>việc</a:t>
            </a:r>
            <a:r>
              <a:rPr lang="en-GB" sz="2800" dirty="0"/>
              <a:t> </a:t>
            </a:r>
            <a:r>
              <a:rPr lang="en-GB" sz="2800" dirty="0" err="1"/>
              <a:t>sử</a:t>
            </a:r>
            <a:r>
              <a:rPr lang="en-GB" sz="2800" dirty="0"/>
              <a:t> </a:t>
            </a:r>
            <a:r>
              <a:rPr lang="en-GB" sz="2800" dirty="0" err="1"/>
              <a:t>dụng</a:t>
            </a:r>
            <a:r>
              <a:rPr lang="en-GB" sz="2800" dirty="0"/>
              <a:t> </a:t>
            </a:r>
            <a:r>
              <a:rPr lang="en-GB" sz="2800" dirty="0" err="1"/>
              <a:t>dễ</a:t>
            </a:r>
            <a:r>
              <a:rPr lang="en-GB" sz="2800" dirty="0"/>
              <a:t> </a:t>
            </a:r>
            <a:r>
              <a:rPr lang="en-GB" sz="2800" dirty="0" err="1"/>
              <a:t>dàng</a:t>
            </a:r>
            <a:r>
              <a:rPr lang="en-GB" sz="2800" dirty="0"/>
              <a:t> </a:t>
            </a:r>
            <a:r>
              <a:rPr lang="en-GB" sz="2800" dirty="0" err="1"/>
              <a:t>và</a:t>
            </a:r>
            <a:r>
              <a:rPr lang="en-GB" sz="2800" dirty="0"/>
              <a:t> </a:t>
            </a:r>
            <a:r>
              <a:rPr lang="en-GB" sz="2800" dirty="0" err="1"/>
              <a:t>hiệu</a:t>
            </a:r>
            <a:r>
              <a:rPr lang="en-GB" sz="2800" dirty="0"/>
              <a:t> </a:t>
            </a:r>
            <a:r>
              <a:rPr lang="en-GB" sz="2800" dirty="0" err="1"/>
              <a:t>quả</a:t>
            </a:r>
            <a:r>
              <a:rPr lang="en-GB" sz="2800" dirty="0"/>
              <a:t>.</a:t>
            </a:r>
            <a:endParaRPr lang="en-US" sz="2800" dirty="0"/>
          </a:p>
          <a:p>
            <a:r>
              <a:rPr lang="en-GB" sz="2800" dirty="0"/>
              <a:t>  - </a:t>
            </a:r>
            <a:r>
              <a:rPr lang="en-GB" sz="2800" dirty="0" err="1"/>
              <a:t>Tốc</a:t>
            </a:r>
            <a:r>
              <a:rPr lang="en-GB" sz="2800" dirty="0"/>
              <a:t> </a:t>
            </a:r>
            <a:r>
              <a:rPr lang="en-GB" sz="2800" dirty="0" err="1"/>
              <a:t>độ</a:t>
            </a:r>
            <a:r>
              <a:rPr lang="en-GB" sz="2800" dirty="0"/>
              <a:t> </a:t>
            </a:r>
            <a:r>
              <a:rPr lang="en-GB" sz="2800" dirty="0" err="1"/>
              <a:t>xử</a:t>
            </a:r>
            <a:r>
              <a:rPr lang="en-GB" sz="2800" dirty="0"/>
              <a:t> </a:t>
            </a:r>
            <a:r>
              <a:rPr lang="en-GB" sz="2800" dirty="0" err="1"/>
              <a:t>lý</a:t>
            </a:r>
            <a:r>
              <a:rPr lang="en-GB" sz="2800" dirty="0"/>
              <a:t> </a:t>
            </a:r>
            <a:r>
              <a:rPr lang="en-GB" sz="2800" dirty="0" err="1"/>
              <a:t>nhanh</a:t>
            </a:r>
            <a:r>
              <a:rPr lang="en-GB" sz="2800" dirty="0"/>
              <a:t>: </a:t>
            </a:r>
            <a:r>
              <a:rPr lang="en-GB" sz="2800" dirty="0" err="1"/>
              <a:t>Cung</a:t>
            </a:r>
            <a:r>
              <a:rPr lang="en-GB" sz="2800" dirty="0"/>
              <a:t> </a:t>
            </a:r>
            <a:r>
              <a:rPr lang="en-GB" sz="2800" dirty="0" err="1"/>
              <a:t>cấp</a:t>
            </a:r>
            <a:r>
              <a:rPr lang="en-GB" sz="2800" dirty="0"/>
              <a:t> </a:t>
            </a:r>
            <a:r>
              <a:rPr lang="en-GB" sz="2800" dirty="0" err="1"/>
              <a:t>câu</a:t>
            </a:r>
            <a:r>
              <a:rPr lang="en-GB" sz="2800" dirty="0"/>
              <a:t> </a:t>
            </a:r>
            <a:r>
              <a:rPr lang="en-GB" sz="2800" dirty="0" err="1"/>
              <a:t>trả</a:t>
            </a:r>
            <a:r>
              <a:rPr lang="en-GB" sz="2800" dirty="0"/>
              <a:t> </a:t>
            </a:r>
            <a:r>
              <a:rPr lang="en-GB" sz="2800" dirty="0" err="1"/>
              <a:t>lời</a:t>
            </a:r>
            <a:r>
              <a:rPr lang="en-GB" sz="2800" dirty="0"/>
              <a:t> </a:t>
            </a:r>
            <a:r>
              <a:rPr lang="en-GB" sz="2800" dirty="0" err="1"/>
              <a:t>gần</a:t>
            </a:r>
            <a:r>
              <a:rPr lang="en-GB" sz="2800" dirty="0"/>
              <a:t> </a:t>
            </a:r>
            <a:r>
              <a:rPr lang="en-GB" sz="2800" dirty="0" err="1"/>
              <a:t>như</a:t>
            </a:r>
            <a:r>
              <a:rPr lang="en-GB" sz="2800" dirty="0"/>
              <a:t> </a:t>
            </a:r>
            <a:r>
              <a:rPr lang="en-GB" sz="2800" dirty="0" err="1"/>
              <a:t>tức</a:t>
            </a:r>
            <a:r>
              <a:rPr lang="en-GB" sz="2800" dirty="0"/>
              <a:t> </a:t>
            </a:r>
            <a:r>
              <a:rPr lang="vi-VN" sz="2800" dirty="0" smtClean="0"/>
              <a:t>  </a:t>
            </a:r>
            <a:r>
              <a:rPr lang="en-GB" sz="2800" dirty="0" err="1" smtClean="0"/>
              <a:t>thì</a:t>
            </a:r>
            <a:r>
              <a:rPr lang="en-GB" sz="2800" dirty="0"/>
              <a:t>, </a:t>
            </a:r>
            <a:r>
              <a:rPr lang="en-GB" sz="2800" dirty="0" err="1"/>
              <a:t>nâng</a:t>
            </a:r>
            <a:r>
              <a:rPr lang="en-GB" sz="2800" dirty="0"/>
              <a:t> </a:t>
            </a:r>
            <a:r>
              <a:rPr lang="en-GB" sz="2800" dirty="0" err="1"/>
              <a:t>cao</a:t>
            </a:r>
            <a:r>
              <a:rPr lang="en-GB" sz="2800" dirty="0"/>
              <a:t> </a:t>
            </a:r>
            <a:r>
              <a:rPr lang="en-GB" sz="2800" dirty="0" err="1"/>
              <a:t>hiệu</a:t>
            </a:r>
            <a:r>
              <a:rPr lang="en-GB" sz="2800" dirty="0"/>
              <a:t> </a:t>
            </a:r>
            <a:r>
              <a:rPr lang="en-GB" sz="2800" dirty="0" err="1"/>
              <a:t>suất</a:t>
            </a:r>
            <a:r>
              <a:rPr lang="en-GB" sz="2800" dirty="0"/>
              <a:t> </a:t>
            </a:r>
            <a:r>
              <a:rPr lang="en-GB" sz="2800" dirty="0" err="1"/>
              <a:t>làm</a:t>
            </a:r>
            <a:r>
              <a:rPr lang="en-GB" sz="2800" dirty="0"/>
              <a:t> </a:t>
            </a:r>
            <a:r>
              <a:rPr lang="en-GB" sz="2800" dirty="0" err="1"/>
              <a:t>việc</a:t>
            </a:r>
            <a:r>
              <a:rPr lang="en-GB" sz="2800" dirty="0"/>
              <a:t>.</a:t>
            </a:r>
            <a:endParaRPr lang="en-US" sz="2800" dirty="0"/>
          </a:p>
          <a:p>
            <a:r>
              <a:rPr lang="en-GB" sz="2800" dirty="0"/>
              <a:t>  - </a:t>
            </a:r>
            <a:r>
              <a:rPr lang="en-GB" sz="2800" dirty="0" err="1"/>
              <a:t>Ứng</a:t>
            </a:r>
            <a:r>
              <a:rPr lang="en-GB" sz="2800" dirty="0"/>
              <a:t> </a:t>
            </a:r>
            <a:r>
              <a:rPr lang="en-GB" sz="2800" dirty="0" err="1"/>
              <a:t>dụng</a:t>
            </a:r>
            <a:r>
              <a:rPr lang="en-GB" sz="2800" dirty="0"/>
              <a:t> </a:t>
            </a:r>
            <a:r>
              <a:rPr lang="en-GB" sz="2800" dirty="0" err="1"/>
              <a:t>đa</a:t>
            </a:r>
            <a:r>
              <a:rPr lang="en-GB" sz="2800" dirty="0"/>
              <a:t> </a:t>
            </a:r>
            <a:r>
              <a:rPr lang="en-GB" sz="2800" dirty="0" err="1"/>
              <a:t>dạng</a:t>
            </a:r>
            <a:r>
              <a:rPr lang="en-GB" sz="2800" dirty="0"/>
              <a:t>: </a:t>
            </a:r>
            <a:r>
              <a:rPr lang="en-GB" sz="2800" dirty="0" err="1"/>
              <a:t>Phù</a:t>
            </a:r>
            <a:r>
              <a:rPr lang="en-GB" sz="2800" dirty="0"/>
              <a:t> </a:t>
            </a:r>
            <a:r>
              <a:rPr lang="en-GB" sz="2800" dirty="0" err="1"/>
              <a:t>hợp</a:t>
            </a:r>
            <a:r>
              <a:rPr lang="en-GB" sz="2800" dirty="0"/>
              <a:t> </a:t>
            </a:r>
            <a:r>
              <a:rPr lang="en-GB" sz="2800" dirty="0" err="1"/>
              <a:t>cho</a:t>
            </a:r>
            <a:r>
              <a:rPr lang="en-GB" sz="2800" dirty="0"/>
              <a:t> </a:t>
            </a:r>
            <a:r>
              <a:rPr lang="en-GB" sz="2800" dirty="0" err="1"/>
              <a:t>nhiều</a:t>
            </a:r>
            <a:r>
              <a:rPr lang="en-GB" sz="2800" dirty="0"/>
              <a:t> </a:t>
            </a:r>
            <a:r>
              <a:rPr lang="en-GB" sz="2800" dirty="0" err="1"/>
              <a:t>mục</a:t>
            </a:r>
            <a:r>
              <a:rPr lang="en-GB" sz="2800" dirty="0"/>
              <a:t> </a:t>
            </a:r>
            <a:r>
              <a:rPr lang="en-GB" sz="2800" dirty="0" err="1"/>
              <a:t>đích</a:t>
            </a:r>
            <a:r>
              <a:rPr lang="en-GB" sz="2800" dirty="0"/>
              <a:t> </a:t>
            </a:r>
            <a:r>
              <a:rPr lang="en-GB" sz="2800" dirty="0" err="1"/>
              <a:t>khác</a:t>
            </a:r>
            <a:r>
              <a:rPr lang="en-GB" sz="2800" dirty="0"/>
              <a:t> </a:t>
            </a:r>
            <a:r>
              <a:rPr lang="en-GB" sz="2800" dirty="0" err="1"/>
              <a:t>nhau</a:t>
            </a:r>
            <a:r>
              <a:rPr lang="en-GB" sz="2800" dirty="0"/>
              <a:t>, </a:t>
            </a:r>
            <a:r>
              <a:rPr lang="en-GB" sz="2800" dirty="0" err="1"/>
              <a:t>từ</a:t>
            </a:r>
            <a:r>
              <a:rPr lang="en-GB" sz="2800" dirty="0"/>
              <a:t> </a:t>
            </a:r>
            <a:r>
              <a:rPr lang="en-GB" sz="2800" dirty="0" err="1"/>
              <a:t>học</a:t>
            </a:r>
            <a:r>
              <a:rPr lang="en-GB" sz="2800" dirty="0"/>
              <a:t> </a:t>
            </a:r>
            <a:r>
              <a:rPr lang="en-GB" sz="2800" dirty="0" err="1"/>
              <a:t>tập</a:t>
            </a:r>
            <a:r>
              <a:rPr lang="en-GB" sz="2800" dirty="0"/>
              <a:t>, </a:t>
            </a:r>
            <a:r>
              <a:rPr lang="en-GB" sz="2800" dirty="0" err="1"/>
              <a:t>công</a:t>
            </a:r>
            <a:r>
              <a:rPr lang="en-GB" sz="2800" dirty="0"/>
              <a:t> </a:t>
            </a:r>
            <a:r>
              <a:rPr lang="en-GB" sz="2800" dirty="0" err="1"/>
              <a:t>việc</a:t>
            </a:r>
            <a:r>
              <a:rPr lang="en-GB" sz="2800" dirty="0"/>
              <a:t> </a:t>
            </a:r>
            <a:r>
              <a:rPr lang="en-GB" sz="2800" dirty="0" err="1"/>
              <a:t>đến</a:t>
            </a:r>
            <a:r>
              <a:rPr lang="en-GB" sz="2800" dirty="0"/>
              <a:t> </a:t>
            </a:r>
            <a:r>
              <a:rPr lang="en-GB" sz="2800" dirty="0" err="1"/>
              <a:t>giải</a:t>
            </a:r>
            <a:r>
              <a:rPr lang="en-GB" sz="2800" dirty="0"/>
              <a:t> </a:t>
            </a:r>
            <a:r>
              <a:rPr lang="en-GB" sz="2800" dirty="0" err="1"/>
              <a:t>trí</a:t>
            </a:r>
            <a:r>
              <a:rPr lang="en-GB" sz="2800" dirty="0"/>
              <a:t>.</a:t>
            </a:r>
            <a:endParaRPr lang="en-US" sz="2800" dirty="0"/>
          </a:p>
          <a:p>
            <a:r>
              <a:rPr lang="en-GB" sz="2800" dirty="0"/>
              <a:t>  - </a:t>
            </a:r>
            <a:r>
              <a:rPr lang="vi-VN" sz="2800" dirty="0" smtClean="0"/>
              <a:t>Luôn c</a:t>
            </a:r>
            <a:r>
              <a:rPr lang="en-GB" sz="2800" dirty="0" err="1" smtClean="0"/>
              <a:t>ập</a:t>
            </a:r>
            <a:r>
              <a:rPr lang="en-GB" sz="2800" dirty="0" smtClean="0"/>
              <a:t> </a:t>
            </a:r>
            <a:r>
              <a:rPr lang="en-GB" sz="2800" dirty="0" err="1"/>
              <a:t>nhật</a:t>
            </a:r>
            <a:r>
              <a:rPr lang="en-GB" sz="2800" dirty="0"/>
              <a:t> </a:t>
            </a:r>
            <a:r>
              <a:rPr lang="en-GB" sz="2800" dirty="0" err="1"/>
              <a:t>liên</a:t>
            </a:r>
            <a:r>
              <a:rPr lang="en-GB" sz="2800" dirty="0"/>
              <a:t> </a:t>
            </a:r>
            <a:r>
              <a:rPr lang="vi-VN" sz="2800" dirty="0" smtClean="0"/>
              <a:t>tục.</a:t>
            </a:r>
          </a:p>
          <a:p>
            <a:r>
              <a:rPr lang="en-GB" dirty="0"/>
              <a:t> </a:t>
            </a:r>
            <a:r>
              <a:rPr lang="en-GB" sz="2800" b="1" dirty="0"/>
              <a:t>* </a:t>
            </a:r>
            <a:r>
              <a:rPr lang="en-GB" sz="2800" b="1" dirty="0" err="1"/>
              <a:t>Nhược</a:t>
            </a:r>
            <a:r>
              <a:rPr lang="en-GB" sz="2800" b="1" dirty="0"/>
              <a:t> </a:t>
            </a:r>
            <a:r>
              <a:rPr lang="en-GB" sz="2800" b="1" dirty="0" err="1"/>
              <a:t>điểm</a:t>
            </a:r>
            <a:r>
              <a:rPr lang="en-GB" sz="2800" b="1" dirty="0"/>
              <a:t>:</a:t>
            </a:r>
            <a:endParaRPr lang="en-US" sz="2800" b="1" dirty="0"/>
          </a:p>
          <a:p>
            <a:r>
              <a:rPr lang="en-GB" sz="2800" dirty="0"/>
              <a:t>  - </a:t>
            </a:r>
            <a:r>
              <a:rPr lang="en-GB" sz="2800" dirty="0" err="1"/>
              <a:t>Thiếu</a:t>
            </a:r>
            <a:r>
              <a:rPr lang="en-GB" sz="2800" dirty="0"/>
              <a:t> </a:t>
            </a:r>
            <a:r>
              <a:rPr lang="en-GB" sz="2800" dirty="0" err="1"/>
              <a:t>độ</a:t>
            </a:r>
            <a:r>
              <a:rPr lang="en-GB" sz="2800" dirty="0"/>
              <a:t> </a:t>
            </a:r>
            <a:r>
              <a:rPr lang="en-GB" sz="2800" dirty="0" err="1"/>
              <a:t>chính</a:t>
            </a:r>
            <a:r>
              <a:rPr lang="en-GB" sz="2800" dirty="0"/>
              <a:t> </a:t>
            </a:r>
            <a:r>
              <a:rPr lang="en-GB" sz="2800" dirty="0" err="1"/>
              <a:t>xác</a:t>
            </a:r>
            <a:r>
              <a:rPr lang="en-GB" sz="2800" dirty="0"/>
              <a:t> </a:t>
            </a:r>
            <a:r>
              <a:rPr lang="en-GB" sz="2800" dirty="0" err="1"/>
              <a:t>tuyệt</a:t>
            </a:r>
            <a:r>
              <a:rPr lang="en-GB" sz="2800" dirty="0"/>
              <a:t> </a:t>
            </a:r>
            <a:r>
              <a:rPr lang="en-GB" sz="2800" dirty="0" err="1"/>
              <a:t>đối</a:t>
            </a:r>
            <a:r>
              <a:rPr lang="en-GB" sz="2800" dirty="0"/>
              <a:t>: </a:t>
            </a:r>
            <a:r>
              <a:rPr lang="en-GB" sz="2800" dirty="0" err="1"/>
              <a:t>Đôi</a:t>
            </a:r>
            <a:r>
              <a:rPr lang="en-GB" sz="2800" dirty="0"/>
              <a:t> </a:t>
            </a:r>
            <a:r>
              <a:rPr lang="en-GB" sz="2800" dirty="0" err="1"/>
              <a:t>khi</a:t>
            </a:r>
            <a:r>
              <a:rPr lang="en-GB" sz="2800" dirty="0"/>
              <a:t> AI </a:t>
            </a:r>
            <a:r>
              <a:rPr lang="en-GB" sz="2800" dirty="0" err="1"/>
              <a:t>có</a:t>
            </a:r>
            <a:r>
              <a:rPr lang="en-GB" sz="2800" dirty="0"/>
              <a:t> </a:t>
            </a:r>
            <a:r>
              <a:rPr lang="en-GB" sz="2800" dirty="0" err="1"/>
              <a:t>thể</a:t>
            </a:r>
            <a:r>
              <a:rPr lang="en-GB" sz="2800" dirty="0"/>
              <a:t> </a:t>
            </a:r>
            <a:r>
              <a:rPr lang="en-GB" sz="2800" dirty="0" err="1"/>
              <a:t>tạo</a:t>
            </a:r>
            <a:r>
              <a:rPr lang="en-GB" sz="2800" dirty="0"/>
              <a:t> </a:t>
            </a:r>
            <a:r>
              <a:rPr lang="en-GB" sz="2800" dirty="0" err="1"/>
              <a:t>ra</a:t>
            </a:r>
            <a:r>
              <a:rPr lang="en-GB" sz="2800" dirty="0"/>
              <a:t> </a:t>
            </a:r>
            <a:r>
              <a:rPr lang="en-GB" sz="2800" dirty="0" err="1"/>
              <a:t>thông</a:t>
            </a:r>
            <a:r>
              <a:rPr lang="en-GB" sz="2800" dirty="0"/>
              <a:t> tin </a:t>
            </a:r>
            <a:r>
              <a:rPr lang="en-GB" sz="2800" dirty="0" err="1"/>
              <a:t>không</a:t>
            </a:r>
            <a:r>
              <a:rPr lang="en-GB" sz="2800" dirty="0"/>
              <a:t> </a:t>
            </a:r>
            <a:r>
              <a:rPr lang="en-GB" sz="2800" dirty="0" err="1"/>
              <a:t>chính</a:t>
            </a:r>
            <a:r>
              <a:rPr lang="en-GB" sz="2800" dirty="0"/>
              <a:t> </a:t>
            </a:r>
            <a:r>
              <a:rPr lang="en-GB" sz="2800" dirty="0" err="1"/>
              <a:t>xác</a:t>
            </a:r>
            <a:r>
              <a:rPr lang="en-GB" sz="2800" dirty="0"/>
              <a:t> </a:t>
            </a:r>
            <a:r>
              <a:rPr lang="en-GB" sz="2800" dirty="0" err="1"/>
              <a:t>hoặc</a:t>
            </a:r>
            <a:r>
              <a:rPr lang="en-GB" sz="2800" dirty="0"/>
              <a:t> </a:t>
            </a:r>
            <a:r>
              <a:rPr lang="en-GB" sz="2800" dirty="0" err="1"/>
              <a:t>không</a:t>
            </a:r>
            <a:r>
              <a:rPr lang="en-GB" sz="2800" dirty="0"/>
              <a:t> </a:t>
            </a:r>
            <a:r>
              <a:rPr lang="en-GB" sz="2800" dirty="0" err="1"/>
              <a:t>có</a:t>
            </a:r>
            <a:r>
              <a:rPr lang="en-GB" sz="2800" dirty="0"/>
              <a:t> </a:t>
            </a:r>
            <a:r>
              <a:rPr lang="en-GB" sz="2800" dirty="0" err="1"/>
              <a:t>thật</a:t>
            </a:r>
            <a:r>
              <a:rPr lang="en-GB" sz="2800" dirty="0"/>
              <a:t> (</a:t>
            </a:r>
            <a:r>
              <a:rPr lang="en-GB" sz="2800" dirty="0" err="1"/>
              <a:t>ảo</a:t>
            </a:r>
            <a:r>
              <a:rPr lang="en-GB" sz="2800" dirty="0"/>
              <a:t> </a:t>
            </a:r>
            <a:r>
              <a:rPr lang="en-GB" sz="2800" dirty="0" err="1"/>
              <a:t>giác</a:t>
            </a:r>
            <a:r>
              <a:rPr lang="en-GB" sz="2800" dirty="0"/>
              <a:t> AI).</a:t>
            </a:r>
            <a:endParaRPr lang="en-US" sz="2800" dirty="0"/>
          </a:p>
          <a:p>
            <a:r>
              <a:rPr lang="en-GB" sz="2800" dirty="0"/>
              <a:t>  - </a:t>
            </a:r>
            <a:r>
              <a:rPr lang="en-GB" sz="2800" dirty="0" err="1"/>
              <a:t>Hạn</a:t>
            </a:r>
            <a:r>
              <a:rPr lang="en-GB" sz="2800" dirty="0"/>
              <a:t> </a:t>
            </a:r>
            <a:r>
              <a:rPr lang="en-GB" sz="2800" dirty="0" err="1"/>
              <a:t>chế</a:t>
            </a:r>
            <a:r>
              <a:rPr lang="en-GB" sz="2800" dirty="0"/>
              <a:t> </a:t>
            </a:r>
            <a:r>
              <a:rPr lang="en-GB" sz="2800" dirty="0" err="1"/>
              <a:t>về</a:t>
            </a:r>
            <a:r>
              <a:rPr lang="en-GB" sz="2800" dirty="0"/>
              <a:t> </a:t>
            </a:r>
            <a:r>
              <a:rPr lang="en-GB" sz="2800" dirty="0" err="1"/>
              <a:t>dữ</a:t>
            </a:r>
            <a:r>
              <a:rPr lang="en-GB" sz="2800" dirty="0"/>
              <a:t> </a:t>
            </a:r>
            <a:r>
              <a:rPr lang="en-GB" sz="2800" dirty="0" err="1"/>
              <a:t>liệu</a:t>
            </a:r>
            <a:r>
              <a:rPr lang="en-GB" sz="2800" dirty="0"/>
              <a:t> </a:t>
            </a:r>
            <a:r>
              <a:rPr lang="en-GB" sz="2800" dirty="0" err="1"/>
              <a:t>thời</a:t>
            </a:r>
            <a:r>
              <a:rPr lang="en-GB" sz="2800" dirty="0"/>
              <a:t> </a:t>
            </a:r>
            <a:r>
              <a:rPr lang="en-GB" sz="2800" dirty="0" err="1"/>
              <a:t>gian</a:t>
            </a:r>
            <a:r>
              <a:rPr lang="en-GB" sz="2800" dirty="0"/>
              <a:t> </a:t>
            </a:r>
            <a:r>
              <a:rPr lang="en-GB" sz="2800" dirty="0" err="1"/>
              <a:t>thực</a:t>
            </a:r>
            <a:r>
              <a:rPr lang="en-GB" sz="2800" dirty="0"/>
              <a:t>: </a:t>
            </a:r>
            <a:r>
              <a:rPr lang="en-GB" sz="2800" dirty="0" err="1"/>
              <a:t>Mặc</a:t>
            </a:r>
            <a:r>
              <a:rPr lang="en-GB" sz="2800" dirty="0"/>
              <a:t> </a:t>
            </a:r>
            <a:r>
              <a:rPr lang="en-GB" sz="2800" dirty="0" err="1"/>
              <a:t>dù</a:t>
            </a:r>
            <a:r>
              <a:rPr lang="en-GB" sz="2800" dirty="0"/>
              <a:t> </a:t>
            </a:r>
            <a:r>
              <a:rPr lang="en-GB" sz="2800" dirty="0" err="1"/>
              <a:t>các</a:t>
            </a:r>
            <a:r>
              <a:rPr lang="en-GB" sz="2800" dirty="0"/>
              <a:t> </a:t>
            </a:r>
            <a:r>
              <a:rPr lang="en-GB" sz="2800" dirty="0" err="1"/>
              <a:t>phiên</a:t>
            </a:r>
            <a:r>
              <a:rPr lang="en-GB" sz="2800" dirty="0"/>
              <a:t> </a:t>
            </a:r>
            <a:r>
              <a:rPr lang="en-GB" sz="2800" dirty="0" err="1"/>
              <a:t>bản</a:t>
            </a:r>
            <a:r>
              <a:rPr lang="en-GB" sz="2800" dirty="0"/>
              <a:t> </a:t>
            </a:r>
            <a:r>
              <a:rPr lang="en-GB" sz="2800" dirty="0" err="1"/>
              <a:t>mới</a:t>
            </a:r>
            <a:r>
              <a:rPr lang="en-GB" sz="2800" dirty="0"/>
              <a:t> </a:t>
            </a:r>
            <a:r>
              <a:rPr lang="en-GB" sz="2800" dirty="0" err="1"/>
              <a:t>đã</a:t>
            </a:r>
            <a:r>
              <a:rPr lang="en-GB" sz="2800" dirty="0"/>
              <a:t> </a:t>
            </a:r>
            <a:r>
              <a:rPr lang="en-GB" sz="2800" dirty="0" err="1"/>
              <a:t>được</a:t>
            </a:r>
            <a:r>
              <a:rPr lang="en-GB" sz="2800" dirty="0"/>
              <a:t> </a:t>
            </a:r>
            <a:r>
              <a:rPr lang="en-GB" sz="2800" dirty="0" err="1"/>
              <a:t>cải</a:t>
            </a:r>
            <a:r>
              <a:rPr lang="en-GB" sz="2800" dirty="0"/>
              <a:t> </a:t>
            </a:r>
            <a:r>
              <a:rPr lang="en-GB" sz="2800" dirty="0" err="1"/>
              <a:t>thiện</a:t>
            </a:r>
            <a:r>
              <a:rPr lang="en-GB" sz="2800" dirty="0"/>
              <a:t>, </a:t>
            </a:r>
            <a:r>
              <a:rPr lang="en-GB" sz="2800" dirty="0" err="1"/>
              <a:t>các</a:t>
            </a:r>
            <a:r>
              <a:rPr lang="en-GB" sz="2800" dirty="0"/>
              <a:t> </a:t>
            </a:r>
            <a:r>
              <a:rPr lang="en-GB" sz="2800" dirty="0" err="1"/>
              <a:t>mô</a:t>
            </a:r>
            <a:r>
              <a:rPr lang="en-GB" sz="2800" dirty="0"/>
              <a:t> </a:t>
            </a:r>
            <a:r>
              <a:rPr lang="en-GB" sz="2800" dirty="0" err="1"/>
              <a:t>hình</a:t>
            </a:r>
            <a:r>
              <a:rPr lang="en-GB" sz="2800" dirty="0"/>
              <a:t> </a:t>
            </a:r>
            <a:r>
              <a:rPr lang="en-GB" sz="2800" dirty="0" err="1"/>
              <a:t>cơ</a:t>
            </a:r>
            <a:r>
              <a:rPr lang="en-GB" sz="2800" dirty="0"/>
              <a:t> </a:t>
            </a:r>
            <a:r>
              <a:rPr lang="en-GB" sz="2800" dirty="0" err="1"/>
              <a:t>bản</a:t>
            </a:r>
            <a:r>
              <a:rPr lang="en-GB" sz="2800" dirty="0"/>
              <a:t> </a:t>
            </a:r>
            <a:r>
              <a:rPr lang="en-GB" sz="2800" dirty="0" err="1"/>
              <a:t>có</a:t>
            </a:r>
            <a:r>
              <a:rPr lang="en-GB" sz="2800" dirty="0"/>
              <a:t> </a:t>
            </a:r>
            <a:r>
              <a:rPr lang="en-GB" sz="2800" dirty="0" err="1"/>
              <a:t>thể</a:t>
            </a:r>
            <a:r>
              <a:rPr lang="en-GB" sz="2800" dirty="0"/>
              <a:t> </a:t>
            </a:r>
            <a:r>
              <a:rPr lang="en-GB" sz="2800" dirty="0" err="1"/>
              <a:t>có</a:t>
            </a:r>
            <a:r>
              <a:rPr lang="en-GB" sz="2800" dirty="0"/>
              <a:t> </a:t>
            </a:r>
            <a:r>
              <a:rPr lang="en-GB" sz="2800" dirty="0" err="1"/>
              <a:t>giới</a:t>
            </a:r>
            <a:r>
              <a:rPr lang="en-GB" sz="2800" dirty="0"/>
              <a:t> </a:t>
            </a:r>
            <a:r>
              <a:rPr lang="en-GB" sz="2800" dirty="0" err="1"/>
              <a:t>hạn</a:t>
            </a:r>
            <a:r>
              <a:rPr lang="en-GB" sz="2800" dirty="0"/>
              <a:t> </a:t>
            </a:r>
            <a:r>
              <a:rPr lang="en-GB" sz="2800" dirty="0" err="1"/>
              <a:t>kiến</a:t>
            </a:r>
            <a:r>
              <a:rPr lang="en-GB" sz="2800" dirty="0"/>
              <a:t> </a:t>
            </a:r>
            <a:r>
              <a:rPr lang="en-GB" sz="2800" dirty="0" err="1"/>
              <a:t>thức</a:t>
            </a:r>
            <a:r>
              <a:rPr lang="en-GB" sz="2800" dirty="0"/>
              <a:t> </a:t>
            </a:r>
            <a:r>
              <a:rPr lang="en-GB" sz="2800" dirty="0" err="1"/>
              <a:t>đến</a:t>
            </a:r>
            <a:r>
              <a:rPr lang="en-GB" sz="2800" dirty="0"/>
              <a:t> </a:t>
            </a:r>
            <a:r>
              <a:rPr lang="en-GB" sz="2800" dirty="0" err="1"/>
              <a:t>một</a:t>
            </a:r>
            <a:r>
              <a:rPr lang="en-GB" sz="2800" dirty="0"/>
              <a:t> </a:t>
            </a:r>
            <a:r>
              <a:rPr lang="en-GB" sz="2800" dirty="0" err="1"/>
              <a:t>thời</a:t>
            </a:r>
            <a:r>
              <a:rPr lang="en-GB" sz="2800" dirty="0"/>
              <a:t> </a:t>
            </a:r>
            <a:r>
              <a:rPr lang="en-GB" sz="2800" dirty="0" err="1"/>
              <a:t>điểm</a:t>
            </a:r>
            <a:r>
              <a:rPr lang="en-GB" sz="2800" dirty="0"/>
              <a:t> </a:t>
            </a:r>
            <a:r>
              <a:rPr lang="en-GB" sz="2800" dirty="0" err="1"/>
              <a:t>nhất</a:t>
            </a:r>
            <a:r>
              <a:rPr lang="en-GB" sz="2800" dirty="0"/>
              <a:t> </a:t>
            </a:r>
            <a:r>
              <a:rPr lang="en-GB" sz="2800" dirty="0" err="1"/>
              <a:t>định</a:t>
            </a:r>
            <a:r>
              <a:rPr lang="en-GB" sz="2800" dirty="0"/>
              <a:t>.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9646401" y="2702044"/>
            <a:ext cx="47708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800" b="1" dirty="0" smtClean="0"/>
              <a:t>3, Ưu điểm và Nhược điểm</a:t>
            </a:r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152400" y="1759290"/>
            <a:ext cx="89154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/>
              <a:t>- </a:t>
            </a:r>
            <a:r>
              <a:rPr lang="en-GB" sz="2800" dirty="0" err="1"/>
              <a:t>ChatGPT</a:t>
            </a:r>
            <a:r>
              <a:rPr lang="en-GB" sz="2800" dirty="0"/>
              <a:t> </a:t>
            </a:r>
            <a:r>
              <a:rPr lang="en-GB" sz="2800" dirty="0" err="1"/>
              <a:t>là</a:t>
            </a:r>
            <a:r>
              <a:rPr lang="en-GB" sz="2800" dirty="0"/>
              <a:t> </a:t>
            </a:r>
            <a:r>
              <a:rPr lang="en-GB" sz="2800" dirty="0" err="1"/>
              <a:t>công</a:t>
            </a:r>
            <a:r>
              <a:rPr lang="en-GB" sz="2800" dirty="0"/>
              <a:t> </a:t>
            </a:r>
            <a:r>
              <a:rPr lang="en-GB" sz="2800" dirty="0" err="1"/>
              <a:t>cụ</a:t>
            </a:r>
            <a:r>
              <a:rPr lang="en-GB" sz="2800" dirty="0"/>
              <a:t> </a:t>
            </a:r>
            <a:r>
              <a:rPr lang="en-GB" sz="2800" dirty="0" err="1"/>
              <a:t>trí</a:t>
            </a:r>
            <a:r>
              <a:rPr lang="en-GB" sz="2800" dirty="0"/>
              <a:t> </a:t>
            </a:r>
            <a:r>
              <a:rPr lang="en-GB" sz="2800" dirty="0" err="1"/>
              <a:t>tuệ</a:t>
            </a:r>
            <a:r>
              <a:rPr lang="en-GB" sz="2800" dirty="0"/>
              <a:t> </a:t>
            </a:r>
            <a:r>
              <a:rPr lang="en-GB" sz="2800" dirty="0" err="1"/>
              <a:t>nhân</a:t>
            </a:r>
            <a:r>
              <a:rPr lang="en-GB" sz="2800" dirty="0"/>
              <a:t> </a:t>
            </a:r>
            <a:r>
              <a:rPr lang="en-GB" sz="2800" dirty="0" err="1"/>
              <a:t>tạo</a:t>
            </a:r>
            <a:r>
              <a:rPr lang="en-GB" sz="2800" dirty="0"/>
              <a:t> do </a:t>
            </a:r>
            <a:r>
              <a:rPr lang="en-GB" sz="2800" dirty="0" err="1"/>
              <a:t>OpenAI</a:t>
            </a:r>
            <a:r>
              <a:rPr lang="en-GB" sz="2800" dirty="0"/>
              <a:t> </a:t>
            </a:r>
            <a:r>
              <a:rPr lang="en-GB" sz="2800" dirty="0" err="1"/>
              <a:t>phát</a:t>
            </a:r>
            <a:r>
              <a:rPr lang="en-GB" sz="2800" dirty="0"/>
              <a:t> </a:t>
            </a:r>
            <a:r>
              <a:rPr lang="en-GB" sz="2800" dirty="0" err="1"/>
              <a:t>triển.Có</a:t>
            </a:r>
            <a:r>
              <a:rPr lang="en-GB" sz="2800" dirty="0"/>
              <a:t> </a:t>
            </a:r>
            <a:r>
              <a:rPr lang="en-GB" sz="2800" dirty="0" err="1"/>
              <a:t>khả</a:t>
            </a:r>
            <a:r>
              <a:rPr lang="en-GB" sz="2800" dirty="0"/>
              <a:t> </a:t>
            </a:r>
            <a:r>
              <a:rPr lang="en-GB" sz="2800" dirty="0" err="1"/>
              <a:t>năng</a:t>
            </a:r>
            <a:r>
              <a:rPr lang="en-GB" sz="2800" dirty="0"/>
              <a:t> </a:t>
            </a:r>
            <a:r>
              <a:rPr lang="en-GB" sz="2800" dirty="0" err="1"/>
              <a:t>giao</a:t>
            </a:r>
            <a:r>
              <a:rPr lang="en-GB" sz="2800" dirty="0"/>
              <a:t> </a:t>
            </a:r>
            <a:r>
              <a:rPr lang="en-GB" sz="2800" dirty="0" err="1"/>
              <a:t>tiếp</a:t>
            </a:r>
            <a:r>
              <a:rPr lang="en-GB" sz="2800" dirty="0"/>
              <a:t> </a:t>
            </a:r>
            <a:r>
              <a:rPr lang="en-GB" sz="2800" dirty="0" err="1"/>
              <a:t>với</a:t>
            </a:r>
            <a:r>
              <a:rPr lang="en-GB" sz="2800" dirty="0"/>
              <a:t> con </a:t>
            </a:r>
            <a:r>
              <a:rPr lang="en-GB" sz="2800" dirty="0" err="1"/>
              <a:t>người</a:t>
            </a:r>
            <a:r>
              <a:rPr lang="en-GB" sz="2800" dirty="0"/>
              <a:t> </a:t>
            </a:r>
            <a:r>
              <a:rPr lang="en-GB" sz="2800" dirty="0" err="1"/>
              <a:t>bằng</a:t>
            </a:r>
            <a:r>
              <a:rPr lang="en-GB" sz="2800" dirty="0"/>
              <a:t> </a:t>
            </a:r>
            <a:r>
              <a:rPr lang="en-GB" sz="2800" dirty="0" err="1"/>
              <a:t>ngôn</a:t>
            </a:r>
            <a:r>
              <a:rPr lang="en-GB" sz="2800" dirty="0"/>
              <a:t> </a:t>
            </a:r>
            <a:r>
              <a:rPr lang="en-GB" sz="2800" dirty="0" err="1"/>
              <a:t>ngữ</a:t>
            </a:r>
            <a:r>
              <a:rPr lang="en-GB" sz="2800" dirty="0"/>
              <a:t> </a:t>
            </a:r>
            <a:r>
              <a:rPr lang="en-GB" sz="2800" dirty="0" err="1"/>
              <a:t>tự</a:t>
            </a:r>
            <a:r>
              <a:rPr lang="en-GB" sz="2800" dirty="0"/>
              <a:t> </a:t>
            </a:r>
            <a:r>
              <a:rPr lang="en-GB" sz="2800" dirty="0" err="1"/>
              <a:t>nhiên</a:t>
            </a:r>
            <a:r>
              <a:rPr lang="en-GB" sz="2800" dirty="0"/>
              <a:t>.</a:t>
            </a:r>
            <a:endParaRPr lang="en-US" sz="28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8A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64034" b="46739"/>
          <a:stretch>
            <a:fillRect/>
          </a:stretch>
        </p:blipFill>
        <p:spPr>
          <a:xfrm rot="-5400000" flipH="1">
            <a:off x="-5587839" y="-1128476"/>
            <a:ext cx="4331879" cy="641500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8279" y="-11717"/>
            <a:ext cx="5362043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800"/>
              </a:lnSpc>
            </a:pPr>
            <a:r>
              <a:rPr lang="vi-VN" sz="9000" dirty="0" smtClean="0">
                <a:solidFill>
                  <a:schemeClr val="accent2">
                    <a:lumMod val="75000"/>
                  </a:schemeClr>
                </a:solidFill>
                <a:latin typeface="Baloo"/>
                <a:ea typeface="Baloo"/>
                <a:cs typeface="Baloo"/>
                <a:sym typeface="Baloo"/>
              </a:rPr>
              <a:t>Chat Gpt</a:t>
            </a:r>
            <a:endParaRPr lang="en-US" sz="9000" dirty="0">
              <a:solidFill>
                <a:schemeClr val="accent2">
                  <a:lumMod val="75000"/>
                </a:schemeClr>
              </a:solidFill>
              <a:latin typeface="Baloo"/>
              <a:ea typeface="Baloo"/>
              <a:cs typeface="Baloo"/>
              <a:sym typeface="Balo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12326" y="2082434"/>
            <a:ext cx="5562600" cy="7330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vi-VN" sz="2800" dirty="0" smtClean="0"/>
              <a:t>- B1</a:t>
            </a:r>
            <a:r>
              <a:rPr lang="en-GB" sz="2800" dirty="0" smtClean="0"/>
              <a:t> </a:t>
            </a:r>
            <a:r>
              <a:rPr lang="en-GB" sz="2800" dirty="0" err="1"/>
              <a:t>Truy</a:t>
            </a:r>
            <a:r>
              <a:rPr lang="en-GB" sz="2800" dirty="0"/>
              <a:t> </a:t>
            </a:r>
            <a:r>
              <a:rPr lang="en-GB" sz="2800" dirty="0" err="1"/>
              <a:t>cập</a:t>
            </a:r>
            <a:r>
              <a:rPr lang="en-GB" sz="2800" dirty="0"/>
              <a:t>: </a:t>
            </a:r>
            <a:r>
              <a:rPr lang="en-GB" sz="2800" dirty="0" err="1"/>
              <a:t>Các</a:t>
            </a:r>
            <a:r>
              <a:rPr lang="en-GB" sz="2800" dirty="0"/>
              <a:t> </a:t>
            </a:r>
            <a:r>
              <a:rPr lang="en-GB" sz="2800" dirty="0" err="1"/>
              <a:t>công</a:t>
            </a:r>
            <a:r>
              <a:rPr lang="en-GB" sz="2800" dirty="0"/>
              <a:t> </a:t>
            </a:r>
            <a:r>
              <a:rPr lang="en-GB" sz="2800" dirty="0" err="1"/>
              <a:t>cụ</a:t>
            </a:r>
            <a:r>
              <a:rPr lang="en-GB" sz="2800" dirty="0"/>
              <a:t> </a:t>
            </a:r>
            <a:r>
              <a:rPr lang="en-GB" sz="2800" dirty="0" err="1"/>
              <a:t>này</a:t>
            </a:r>
            <a:r>
              <a:rPr lang="en-GB" sz="2800" dirty="0"/>
              <a:t> </a:t>
            </a:r>
            <a:r>
              <a:rPr lang="en-GB" sz="2800" dirty="0" err="1"/>
              <a:t>có</a:t>
            </a:r>
            <a:r>
              <a:rPr lang="en-GB" sz="2800" dirty="0"/>
              <a:t> </a:t>
            </a:r>
            <a:r>
              <a:rPr lang="en-GB" sz="2800" dirty="0" err="1"/>
              <a:t>thể</a:t>
            </a:r>
            <a:r>
              <a:rPr lang="en-GB" sz="2800" dirty="0"/>
              <a:t> </a:t>
            </a:r>
            <a:r>
              <a:rPr lang="en-GB" sz="2800" dirty="0" err="1"/>
              <a:t>truy</a:t>
            </a:r>
            <a:r>
              <a:rPr lang="en-GB" sz="2800" dirty="0"/>
              <a:t> </a:t>
            </a:r>
            <a:r>
              <a:rPr lang="en-GB" sz="2800" dirty="0" err="1"/>
              <a:t>cập</a:t>
            </a:r>
            <a:r>
              <a:rPr lang="en-GB" sz="2800" dirty="0"/>
              <a:t> qua </a:t>
            </a:r>
            <a:r>
              <a:rPr lang="en-GB" sz="2800" dirty="0" err="1"/>
              <a:t>trình</a:t>
            </a:r>
            <a:r>
              <a:rPr lang="en-GB" sz="2800" dirty="0"/>
              <a:t> </a:t>
            </a:r>
            <a:r>
              <a:rPr lang="en-GB" sz="2800" dirty="0" err="1"/>
              <a:t>duyệt</a:t>
            </a:r>
            <a:r>
              <a:rPr lang="en-GB" sz="2800" dirty="0"/>
              <a:t> web (</a:t>
            </a:r>
            <a:r>
              <a:rPr lang="en-GB" sz="2800" dirty="0" err="1"/>
              <a:t>ví</a:t>
            </a:r>
            <a:r>
              <a:rPr lang="en-GB" sz="2800" dirty="0"/>
              <a:t> </a:t>
            </a:r>
            <a:r>
              <a:rPr lang="en-GB" sz="2800" dirty="0" err="1"/>
              <a:t>dụ</a:t>
            </a:r>
            <a:r>
              <a:rPr lang="en-GB" sz="2800" dirty="0"/>
              <a:t>: chatgpt.com, gemini.google.com, copilot.microsoft.com) </a:t>
            </a:r>
            <a:r>
              <a:rPr lang="en-GB" sz="2800" dirty="0" err="1"/>
              <a:t>hoặc</a:t>
            </a:r>
            <a:r>
              <a:rPr lang="en-GB" sz="2800" dirty="0"/>
              <a:t> </a:t>
            </a:r>
            <a:r>
              <a:rPr lang="en-GB" sz="2800" dirty="0" err="1"/>
              <a:t>ứng</a:t>
            </a:r>
            <a:r>
              <a:rPr lang="en-GB" sz="2800" dirty="0"/>
              <a:t> </a:t>
            </a:r>
            <a:r>
              <a:rPr lang="en-GB" sz="2800" dirty="0" err="1"/>
              <a:t>dụng</a:t>
            </a:r>
            <a:r>
              <a:rPr lang="en-GB" sz="2800" dirty="0"/>
              <a:t> di </a:t>
            </a:r>
            <a:r>
              <a:rPr lang="en-GB" sz="2800" dirty="0" err="1"/>
              <a:t>động</a:t>
            </a:r>
            <a:r>
              <a:rPr lang="en-GB" sz="2800" dirty="0"/>
              <a:t>.</a:t>
            </a:r>
            <a:endParaRPr lang="en-US" sz="2800" dirty="0"/>
          </a:p>
          <a:p>
            <a:r>
              <a:rPr lang="vi-VN" sz="2800" dirty="0" smtClean="0"/>
              <a:t>- B2</a:t>
            </a:r>
            <a:r>
              <a:rPr lang="en-GB" sz="2800" dirty="0" smtClean="0"/>
              <a:t> </a:t>
            </a:r>
            <a:r>
              <a:rPr lang="en-GB" sz="2800" dirty="0" err="1"/>
              <a:t>Nhập</a:t>
            </a:r>
            <a:r>
              <a:rPr lang="en-GB" sz="2800" dirty="0"/>
              <a:t> </a:t>
            </a:r>
            <a:r>
              <a:rPr lang="en-GB" sz="2800" dirty="0" err="1"/>
              <a:t>câu</a:t>
            </a:r>
            <a:r>
              <a:rPr lang="en-GB" sz="2800" dirty="0"/>
              <a:t> </a:t>
            </a:r>
            <a:r>
              <a:rPr lang="en-GB" sz="2800" dirty="0" err="1"/>
              <a:t>lệnh</a:t>
            </a:r>
            <a:r>
              <a:rPr lang="en-GB" sz="2800" dirty="0"/>
              <a:t>: </a:t>
            </a:r>
            <a:r>
              <a:rPr lang="en-GB" sz="2800" dirty="0" err="1"/>
              <a:t>Gõ</a:t>
            </a:r>
            <a:r>
              <a:rPr lang="en-GB" sz="2800" dirty="0"/>
              <a:t> </a:t>
            </a:r>
            <a:r>
              <a:rPr lang="en-GB" sz="2800" dirty="0" err="1"/>
              <a:t>yêu</a:t>
            </a:r>
            <a:r>
              <a:rPr lang="en-GB" sz="2800" dirty="0"/>
              <a:t> </a:t>
            </a:r>
            <a:r>
              <a:rPr lang="en-GB" sz="2800" dirty="0" err="1"/>
              <a:t>cầu</a:t>
            </a:r>
            <a:r>
              <a:rPr lang="en-GB" sz="2800" dirty="0"/>
              <a:t> </a:t>
            </a:r>
            <a:r>
              <a:rPr lang="en-GB" sz="2800" dirty="0" err="1"/>
              <a:t>hoặc</a:t>
            </a:r>
            <a:r>
              <a:rPr lang="en-GB" sz="2800" dirty="0"/>
              <a:t> </a:t>
            </a:r>
            <a:r>
              <a:rPr lang="en-GB" sz="2800" dirty="0" err="1"/>
              <a:t>câu</a:t>
            </a:r>
            <a:r>
              <a:rPr lang="en-GB" sz="2800" dirty="0"/>
              <a:t> </a:t>
            </a:r>
            <a:r>
              <a:rPr lang="en-GB" sz="2800" dirty="0" err="1"/>
              <a:t>hỏi</a:t>
            </a:r>
            <a:r>
              <a:rPr lang="en-GB" sz="2800" dirty="0"/>
              <a:t> </a:t>
            </a:r>
            <a:r>
              <a:rPr lang="en-GB" sz="2800" dirty="0" err="1"/>
              <a:t>của</a:t>
            </a:r>
            <a:r>
              <a:rPr lang="en-GB" sz="2800" dirty="0"/>
              <a:t> </a:t>
            </a:r>
            <a:r>
              <a:rPr lang="en-GB" sz="2800" dirty="0" err="1"/>
              <a:t>bạn</a:t>
            </a:r>
            <a:r>
              <a:rPr lang="en-GB" sz="2800" dirty="0"/>
              <a:t> </a:t>
            </a:r>
            <a:r>
              <a:rPr lang="en-GB" sz="2800" dirty="0" err="1"/>
              <a:t>vào</a:t>
            </a:r>
            <a:r>
              <a:rPr lang="en-GB" sz="2800" dirty="0"/>
              <a:t> ô chat.</a:t>
            </a:r>
            <a:endParaRPr lang="en-US" sz="2800" dirty="0"/>
          </a:p>
          <a:p>
            <a:r>
              <a:rPr lang="en-GB" sz="2800" dirty="0"/>
              <a:t> </a:t>
            </a:r>
            <a:r>
              <a:rPr lang="vi-VN" sz="2800" dirty="0" smtClean="0"/>
              <a:t>-B3 </a:t>
            </a:r>
            <a:r>
              <a:rPr lang="en-GB" sz="2800" dirty="0" err="1" smtClean="0"/>
              <a:t>Tùy</a:t>
            </a:r>
            <a:r>
              <a:rPr lang="en-GB" sz="2800" dirty="0" smtClean="0"/>
              <a:t> </a:t>
            </a:r>
            <a:r>
              <a:rPr lang="en-GB" sz="2800" dirty="0" err="1"/>
              <a:t>chỉnh</a:t>
            </a:r>
            <a:r>
              <a:rPr lang="en-GB" sz="2800" dirty="0"/>
              <a:t>: </a:t>
            </a:r>
            <a:r>
              <a:rPr lang="en-GB" sz="2800" dirty="0" err="1"/>
              <a:t>Có</a:t>
            </a:r>
            <a:r>
              <a:rPr lang="en-GB" sz="2800" dirty="0"/>
              <a:t> </a:t>
            </a:r>
            <a:r>
              <a:rPr lang="en-GB" sz="2800" dirty="0" err="1"/>
              <a:t>thể</a:t>
            </a:r>
            <a:r>
              <a:rPr lang="en-GB" sz="2800" dirty="0"/>
              <a:t> </a:t>
            </a:r>
            <a:r>
              <a:rPr lang="en-GB" sz="2800" dirty="0" err="1"/>
              <a:t>yêu</a:t>
            </a:r>
            <a:r>
              <a:rPr lang="en-GB" sz="2800" dirty="0"/>
              <a:t> </a:t>
            </a:r>
            <a:r>
              <a:rPr lang="en-GB" sz="2800" dirty="0" err="1"/>
              <a:t>cầu</a:t>
            </a:r>
            <a:r>
              <a:rPr lang="en-GB" sz="2800" dirty="0"/>
              <a:t> AI </a:t>
            </a:r>
            <a:r>
              <a:rPr lang="en-GB" sz="2800" dirty="0" err="1"/>
              <a:t>đóng</a:t>
            </a:r>
            <a:r>
              <a:rPr lang="en-GB" sz="2800" dirty="0"/>
              <a:t> </a:t>
            </a:r>
            <a:r>
              <a:rPr lang="en-GB" sz="2800" dirty="0" err="1"/>
              <a:t>vai</a:t>
            </a:r>
            <a:r>
              <a:rPr lang="en-GB" sz="2800" dirty="0"/>
              <a:t> </a:t>
            </a:r>
            <a:r>
              <a:rPr lang="en-GB" sz="2800" dirty="0" err="1"/>
              <a:t>một</a:t>
            </a:r>
            <a:r>
              <a:rPr lang="en-GB" sz="2800" dirty="0"/>
              <a:t> </a:t>
            </a:r>
            <a:r>
              <a:rPr lang="en-GB" sz="2800" dirty="0" err="1"/>
              <a:t>chuyên</a:t>
            </a:r>
            <a:r>
              <a:rPr lang="en-GB" sz="2800" dirty="0"/>
              <a:t> </a:t>
            </a:r>
            <a:r>
              <a:rPr lang="en-GB" sz="2800" dirty="0" err="1"/>
              <a:t>gia</a:t>
            </a:r>
            <a:r>
              <a:rPr lang="en-GB" sz="2800" dirty="0"/>
              <a:t>, </a:t>
            </a:r>
            <a:r>
              <a:rPr lang="en-GB" sz="2800" dirty="0" err="1"/>
              <a:t>chỉ</a:t>
            </a:r>
            <a:r>
              <a:rPr lang="en-GB" sz="2800" dirty="0"/>
              <a:t> </a:t>
            </a:r>
            <a:r>
              <a:rPr lang="en-GB" sz="2800" dirty="0" err="1"/>
              <a:t>định</a:t>
            </a:r>
            <a:r>
              <a:rPr lang="en-GB" sz="2800" dirty="0"/>
              <a:t> </a:t>
            </a:r>
            <a:r>
              <a:rPr lang="en-GB" sz="2800" dirty="0" err="1"/>
              <a:t>độ</a:t>
            </a:r>
            <a:r>
              <a:rPr lang="en-GB" sz="2800" dirty="0"/>
              <a:t> </a:t>
            </a:r>
            <a:r>
              <a:rPr lang="en-GB" sz="2800" dirty="0" err="1"/>
              <a:t>dài</a:t>
            </a:r>
            <a:r>
              <a:rPr lang="en-GB" sz="2800" dirty="0"/>
              <a:t> </a:t>
            </a:r>
            <a:r>
              <a:rPr lang="en-GB" sz="2800" dirty="0" err="1"/>
              <a:t>hoặc</a:t>
            </a:r>
            <a:r>
              <a:rPr lang="en-GB" sz="2800" dirty="0"/>
              <a:t> </a:t>
            </a:r>
            <a:r>
              <a:rPr lang="en-GB" sz="2800" dirty="0" err="1"/>
              <a:t>yêu</a:t>
            </a:r>
            <a:r>
              <a:rPr lang="en-GB" sz="2800" dirty="0"/>
              <a:t> </a:t>
            </a:r>
            <a:r>
              <a:rPr lang="en-GB" sz="2800" dirty="0" err="1"/>
              <a:t>cầu</a:t>
            </a:r>
            <a:r>
              <a:rPr lang="en-GB" sz="2800" dirty="0"/>
              <a:t> </a:t>
            </a:r>
            <a:r>
              <a:rPr lang="en-GB" sz="2800" dirty="0" err="1"/>
              <a:t>định</a:t>
            </a:r>
            <a:r>
              <a:rPr lang="en-GB" sz="2800" dirty="0"/>
              <a:t> </a:t>
            </a:r>
            <a:r>
              <a:rPr lang="en-GB" sz="2800" dirty="0" err="1"/>
              <a:t>dạng</a:t>
            </a:r>
            <a:r>
              <a:rPr lang="en-GB" sz="2800" dirty="0"/>
              <a:t> </a:t>
            </a:r>
            <a:r>
              <a:rPr lang="en-GB" sz="2800" dirty="0" err="1"/>
              <a:t>cụ</a:t>
            </a:r>
            <a:r>
              <a:rPr lang="en-GB" sz="2800" dirty="0"/>
              <a:t> </a:t>
            </a:r>
            <a:r>
              <a:rPr lang="en-GB" sz="2800" dirty="0" err="1"/>
              <a:t>thể</a:t>
            </a:r>
            <a:r>
              <a:rPr lang="en-GB" sz="2800" dirty="0"/>
              <a:t> (</a:t>
            </a:r>
            <a:r>
              <a:rPr lang="en-GB" sz="2800" dirty="0" err="1"/>
              <a:t>ví</a:t>
            </a:r>
            <a:r>
              <a:rPr lang="en-GB" sz="2800" dirty="0"/>
              <a:t> </a:t>
            </a:r>
            <a:r>
              <a:rPr lang="en-GB" sz="2800" dirty="0" err="1"/>
              <a:t>dụ</a:t>
            </a:r>
            <a:r>
              <a:rPr lang="en-GB" sz="2800" dirty="0"/>
              <a:t>: </a:t>
            </a:r>
            <a:r>
              <a:rPr lang="en-GB" sz="2800" dirty="0" err="1"/>
              <a:t>danh</a:t>
            </a:r>
            <a:r>
              <a:rPr lang="en-GB" sz="2800" dirty="0"/>
              <a:t> </a:t>
            </a:r>
            <a:r>
              <a:rPr lang="en-GB" sz="2800" dirty="0" err="1"/>
              <a:t>sách</a:t>
            </a:r>
            <a:r>
              <a:rPr lang="en-GB" sz="2800" dirty="0"/>
              <a:t>, </a:t>
            </a:r>
            <a:r>
              <a:rPr lang="en-GB" sz="2800" dirty="0" err="1"/>
              <a:t>bảng</a:t>
            </a:r>
            <a:r>
              <a:rPr lang="en-GB" sz="2800" dirty="0"/>
              <a:t>) </a:t>
            </a:r>
            <a:r>
              <a:rPr lang="en-GB" sz="2800" dirty="0" err="1"/>
              <a:t>để</a:t>
            </a:r>
            <a:r>
              <a:rPr lang="en-GB" sz="2800" dirty="0"/>
              <a:t> </a:t>
            </a:r>
            <a:r>
              <a:rPr lang="en-GB" sz="2800" dirty="0" err="1"/>
              <a:t>có</a:t>
            </a:r>
            <a:r>
              <a:rPr lang="en-GB" sz="2800" dirty="0"/>
              <a:t> </a:t>
            </a:r>
            <a:r>
              <a:rPr lang="en-GB" sz="2800" dirty="0" err="1"/>
              <a:t>kết</a:t>
            </a:r>
            <a:r>
              <a:rPr lang="en-GB" sz="2800" dirty="0"/>
              <a:t> </a:t>
            </a:r>
            <a:r>
              <a:rPr lang="en-GB" sz="2800" dirty="0" err="1"/>
              <a:t>quả</a:t>
            </a:r>
            <a:r>
              <a:rPr lang="en-GB" sz="2800" dirty="0"/>
              <a:t> </a:t>
            </a:r>
            <a:r>
              <a:rPr lang="en-GB" sz="2800" dirty="0" err="1"/>
              <a:t>tốt</a:t>
            </a:r>
            <a:r>
              <a:rPr lang="en-GB" sz="2800" dirty="0"/>
              <a:t> </a:t>
            </a:r>
            <a:r>
              <a:rPr lang="en-GB" sz="2800" dirty="0" err="1"/>
              <a:t>hơn</a:t>
            </a:r>
            <a:r>
              <a:rPr lang="en-GB" sz="2800" dirty="0" smtClean="0"/>
              <a:t>.</a:t>
            </a:r>
            <a:endParaRPr lang="vi-VN" sz="2800" dirty="0" smtClean="0"/>
          </a:p>
          <a:p>
            <a:r>
              <a:rPr lang="en-GB" sz="2800" dirty="0"/>
              <a:t>- </a:t>
            </a:r>
            <a:r>
              <a:rPr lang="vi-VN" sz="2800" dirty="0" smtClean="0"/>
              <a:t>B4 </a:t>
            </a:r>
            <a:r>
              <a:rPr lang="en-GB" sz="2800" dirty="0" err="1" smtClean="0"/>
              <a:t>Kiểm</a:t>
            </a:r>
            <a:r>
              <a:rPr lang="en-GB" sz="2800" dirty="0" smtClean="0"/>
              <a:t> </a:t>
            </a:r>
            <a:r>
              <a:rPr lang="en-GB" sz="2800" dirty="0" err="1"/>
              <a:t>tra</a:t>
            </a:r>
            <a:r>
              <a:rPr lang="en-GB" sz="2800" dirty="0"/>
              <a:t> </a:t>
            </a:r>
            <a:r>
              <a:rPr lang="en-GB" sz="2800" dirty="0" err="1"/>
              <a:t>thông</a:t>
            </a:r>
            <a:r>
              <a:rPr lang="en-GB" sz="2800" dirty="0"/>
              <a:t> tin: </a:t>
            </a:r>
            <a:r>
              <a:rPr lang="en-GB" sz="2800" dirty="0" err="1"/>
              <a:t>Luôn</a:t>
            </a:r>
            <a:r>
              <a:rPr lang="en-GB" sz="2800" dirty="0"/>
              <a:t> </a:t>
            </a:r>
            <a:r>
              <a:rPr lang="en-GB" sz="2800" dirty="0" err="1"/>
              <a:t>kiểm</a:t>
            </a:r>
            <a:r>
              <a:rPr lang="en-GB" sz="2800" dirty="0"/>
              <a:t> </a:t>
            </a:r>
            <a:r>
              <a:rPr lang="en-GB" sz="2800" dirty="0" err="1"/>
              <a:t>tra</a:t>
            </a:r>
            <a:r>
              <a:rPr lang="en-GB" sz="2800" dirty="0"/>
              <a:t> </a:t>
            </a:r>
            <a:r>
              <a:rPr lang="en-GB" sz="2800" dirty="0" err="1"/>
              <a:t>lại</a:t>
            </a:r>
            <a:r>
              <a:rPr lang="en-GB" sz="2800" dirty="0"/>
              <a:t> </a:t>
            </a:r>
            <a:r>
              <a:rPr lang="en-GB" sz="2800" dirty="0" err="1"/>
              <a:t>các</a:t>
            </a:r>
            <a:r>
              <a:rPr lang="en-GB" sz="2800" dirty="0"/>
              <a:t> </a:t>
            </a:r>
            <a:r>
              <a:rPr lang="en-GB" sz="2800" dirty="0" err="1"/>
              <a:t>thông</a:t>
            </a:r>
            <a:r>
              <a:rPr lang="en-GB" sz="2800" dirty="0"/>
              <a:t> tin </a:t>
            </a:r>
            <a:r>
              <a:rPr lang="en-GB" sz="2800" dirty="0" err="1"/>
              <a:t>quan</a:t>
            </a:r>
            <a:r>
              <a:rPr lang="en-GB" sz="2800" dirty="0"/>
              <a:t> </a:t>
            </a:r>
            <a:r>
              <a:rPr lang="en-GB" sz="2800" dirty="0" err="1"/>
              <a:t>trọng</a:t>
            </a:r>
            <a:r>
              <a:rPr lang="en-GB" sz="2800" dirty="0"/>
              <a:t> do AI </a:t>
            </a:r>
            <a:r>
              <a:rPr lang="en-GB" sz="2800" dirty="0" err="1"/>
              <a:t>cung</a:t>
            </a:r>
            <a:r>
              <a:rPr lang="en-GB" sz="2800" dirty="0"/>
              <a:t> </a:t>
            </a:r>
            <a:r>
              <a:rPr lang="en-GB" sz="2800" dirty="0" err="1"/>
              <a:t>cấp</a:t>
            </a:r>
            <a:r>
              <a:rPr lang="en-GB" sz="2800" dirty="0"/>
              <a:t> </a:t>
            </a:r>
            <a:r>
              <a:rPr lang="en-GB" sz="2800" dirty="0" err="1"/>
              <a:t>để</a:t>
            </a:r>
            <a:r>
              <a:rPr lang="en-GB" sz="2800" dirty="0"/>
              <a:t> </a:t>
            </a:r>
            <a:r>
              <a:rPr lang="en-GB" sz="2800" dirty="0" err="1"/>
              <a:t>đảm</a:t>
            </a:r>
            <a:r>
              <a:rPr lang="en-GB" sz="2800" dirty="0"/>
              <a:t> </a:t>
            </a:r>
            <a:r>
              <a:rPr lang="en-GB" sz="2800" dirty="0" err="1"/>
              <a:t>bảo</a:t>
            </a:r>
            <a:r>
              <a:rPr lang="en-GB" sz="2800" dirty="0"/>
              <a:t> </a:t>
            </a:r>
            <a:r>
              <a:rPr lang="en-GB" sz="2800" dirty="0" err="1"/>
              <a:t>tính</a:t>
            </a:r>
            <a:r>
              <a:rPr lang="en-GB" sz="2800" dirty="0"/>
              <a:t> </a:t>
            </a:r>
            <a:r>
              <a:rPr lang="en-GB" sz="2800" dirty="0" err="1"/>
              <a:t>chính</a:t>
            </a:r>
            <a:r>
              <a:rPr lang="en-GB" sz="2800" dirty="0"/>
              <a:t> </a:t>
            </a:r>
            <a:r>
              <a:rPr lang="en-GB" sz="2800" dirty="0" err="1"/>
              <a:t>xác</a:t>
            </a:r>
            <a:r>
              <a:rPr lang="en-GB" sz="2800" dirty="0"/>
              <a:t>.</a:t>
            </a:r>
            <a:endParaRPr lang="en-US" sz="2800" dirty="0"/>
          </a:p>
          <a:p>
            <a:endParaRPr lang="en-US" sz="2800" dirty="0"/>
          </a:p>
          <a:p>
            <a:pPr algn="l">
              <a:lnSpc>
                <a:spcPts val="3380"/>
              </a:lnSpc>
            </a:pPr>
            <a:endParaRPr lang="en-US" sz="2600" dirty="0">
              <a:solidFill>
                <a:srgbClr val="FFFAEF"/>
              </a:solidFill>
              <a:latin typeface="Clear Sans"/>
              <a:ea typeface="Clear Sans"/>
              <a:cs typeface="Clear Sans"/>
              <a:sym typeface="Clear Sans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6934201" y="1173292"/>
            <a:ext cx="11052769" cy="7800552"/>
            <a:chOff x="-734658" y="-1704099"/>
            <a:chExt cx="7636311" cy="10400734"/>
          </a:xfrm>
        </p:grpSpPr>
        <p:sp>
          <p:nvSpPr>
            <p:cNvPr id="10" name="TextBox 10"/>
            <p:cNvSpPr txBox="1"/>
            <p:nvPr/>
          </p:nvSpPr>
          <p:spPr>
            <a:xfrm>
              <a:off x="52647" y="-1704099"/>
              <a:ext cx="6757428" cy="8036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vi-VN" sz="3600" dirty="0" smtClean="0">
                  <a:solidFill>
                    <a:srgbClr val="FFFAEF"/>
                  </a:solidFill>
                  <a:latin typeface="Baloo"/>
                  <a:ea typeface="Baloo"/>
                  <a:cs typeface="Baloo"/>
                  <a:sym typeface="Baloo"/>
                </a:rPr>
                <a:t>Các tính năng nổi bật</a:t>
              </a:r>
              <a:endParaRPr lang="en-US" sz="3600" dirty="0">
                <a:solidFill>
                  <a:srgbClr val="FFFAEF"/>
                </a:solidFill>
                <a:latin typeface="Baloo"/>
                <a:ea typeface="Baloo"/>
                <a:cs typeface="Baloo"/>
                <a:sym typeface="Baloo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-734658" y="-495623"/>
              <a:ext cx="7636311" cy="919225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/>
              <a:r>
                <a:rPr lang="vi-VN" sz="2800" dirty="0" smtClean="0"/>
                <a:t>-  </a:t>
              </a:r>
              <a:r>
                <a:rPr lang="en-GB" sz="2800" dirty="0" err="1" smtClean="0"/>
                <a:t>Nhân</a:t>
              </a:r>
              <a:r>
                <a:rPr lang="en-GB" sz="2800" dirty="0" smtClean="0"/>
                <a:t> </a:t>
              </a:r>
              <a:r>
                <a:rPr lang="en-GB" sz="2800" dirty="0" err="1"/>
                <a:t>cách</a:t>
              </a:r>
              <a:r>
                <a:rPr lang="en-GB" sz="2800" dirty="0"/>
                <a:t> </a:t>
              </a:r>
              <a:r>
                <a:rPr lang="en-GB" sz="2800" dirty="0" err="1"/>
                <a:t>hóa</a:t>
              </a:r>
              <a:r>
                <a:rPr lang="en-GB" sz="2800" dirty="0"/>
                <a:t> </a:t>
              </a:r>
              <a:r>
                <a:rPr lang="en-GB" sz="2800" dirty="0" err="1"/>
                <a:t>cuộc</a:t>
              </a:r>
              <a:r>
                <a:rPr lang="en-GB" sz="2800" dirty="0"/>
                <a:t> </a:t>
              </a:r>
              <a:r>
                <a:rPr lang="en-GB" sz="2800" dirty="0" err="1"/>
                <a:t>trò</a:t>
              </a:r>
              <a:r>
                <a:rPr lang="en-GB" sz="2800" dirty="0"/>
                <a:t> </a:t>
              </a:r>
              <a:r>
                <a:rPr lang="en-GB" sz="2800" dirty="0" err="1"/>
                <a:t>chuyện</a:t>
              </a:r>
              <a:r>
                <a:rPr lang="en-GB" sz="2800" dirty="0"/>
                <a:t>: </a:t>
              </a:r>
              <a:r>
                <a:rPr lang="en-GB" sz="2800" dirty="0" err="1"/>
                <a:t>ChatGPT</a:t>
              </a:r>
              <a:r>
                <a:rPr lang="en-GB" sz="2800" dirty="0"/>
                <a:t> </a:t>
              </a:r>
              <a:r>
                <a:rPr lang="en-GB" sz="2800" dirty="0" err="1"/>
                <a:t>được</a:t>
              </a:r>
              <a:r>
                <a:rPr lang="en-GB" sz="2800" dirty="0"/>
                <a:t> </a:t>
              </a:r>
              <a:r>
                <a:rPr lang="en-GB" sz="2800" dirty="0" err="1"/>
                <a:t>thiết</a:t>
              </a:r>
              <a:r>
                <a:rPr lang="en-GB" sz="2800" dirty="0"/>
                <a:t> </a:t>
              </a:r>
              <a:r>
                <a:rPr lang="en-GB" sz="2800" dirty="0" err="1"/>
                <a:t>kế</a:t>
              </a:r>
              <a:r>
                <a:rPr lang="en-GB" sz="2800" dirty="0"/>
                <a:t> </a:t>
              </a:r>
              <a:r>
                <a:rPr lang="en-GB" sz="2800" dirty="0" err="1"/>
                <a:t>để</a:t>
              </a:r>
              <a:r>
                <a:rPr lang="en-GB" sz="2800" dirty="0"/>
                <a:t> </a:t>
              </a:r>
              <a:r>
                <a:rPr lang="en-GB" sz="2800" dirty="0" err="1"/>
                <a:t>hiểu</a:t>
              </a:r>
              <a:r>
                <a:rPr lang="en-GB" sz="2800" dirty="0"/>
                <a:t> </a:t>
              </a:r>
              <a:r>
                <a:rPr lang="en-GB" sz="2800" dirty="0" err="1"/>
                <a:t>và</a:t>
              </a:r>
              <a:r>
                <a:rPr lang="en-GB" sz="2800" dirty="0"/>
                <a:t> </a:t>
              </a:r>
              <a:r>
                <a:rPr lang="en-GB" sz="2800" dirty="0" err="1"/>
                <a:t>tham</a:t>
              </a:r>
              <a:r>
                <a:rPr lang="en-GB" sz="2800" dirty="0"/>
                <a:t> </a:t>
              </a:r>
              <a:r>
                <a:rPr lang="en-GB" sz="2800" dirty="0" err="1"/>
                <a:t>gia</a:t>
              </a:r>
              <a:r>
                <a:rPr lang="en-GB" sz="2800" dirty="0"/>
                <a:t> </a:t>
              </a:r>
              <a:r>
                <a:rPr lang="en-GB" sz="2800" dirty="0" err="1"/>
                <a:t>vào</a:t>
              </a:r>
              <a:r>
                <a:rPr lang="en-GB" sz="2800" dirty="0"/>
                <a:t> </a:t>
              </a:r>
              <a:r>
                <a:rPr lang="en-GB" sz="2800" dirty="0" err="1"/>
                <a:t>cuộc</a:t>
              </a:r>
              <a:r>
                <a:rPr lang="en-GB" sz="2800" dirty="0"/>
                <a:t> </a:t>
              </a:r>
              <a:r>
                <a:rPr lang="en-GB" sz="2800" dirty="0" err="1"/>
                <a:t>trò</a:t>
              </a:r>
              <a:r>
                <a:rPr lang="en-GB" sz="2800" dirty="0"/>
                <a:t> </a:t>
              </a:r>
              <a:r>
                <a:rPr lang="en-GB" sz="2800" dirty="0" err="1"/>
                <a:t>chuyện</a:t>
              </a:r>
              <a:r>
                <a:rPr lang="en-GB" sz="2800" dirty="0"/>
                <a:t> </a:t>
              </a:r>
              <a:r>
                <a:rPr lang="en-GB" sz="2800" dirty="0" err="1"/>
                <a:t>giữa</a:t>
              </a:r>
              <a:r>
                <a:rPr lang="en-GB" sz="2800" dirty="0"/>
                <a:t> con </a:t>
              </a:r>
              <a:r>
                <a:rPr lang="en-GB" sz="2800" dirty="0" err="1"/>
                <a:t>người</a:t>
              </a:r>
              <a:r>
                <a:rPr lang="en-GB" sz="2800" dirty="0"/>
                <a:t> </a:t>
              </a:r>
              <a:r>
                <a:rPr lang="en-GB" sz="2800" dirty="0" err="1"/>
                <a:t>và</a:t>
              </a:r>
              <a:r>
                <a:rPr lang="en-GB" sz="2800" dirty="0"/>
                <a:t> con </a:t>
              </a:r>
              <a:r>
                <a:rPr lang="en-GB" sz="2800" dirty="0" err="1"/>
                <a:t>người</a:t>
              </a:r>
              <a:r>
                <a:rPr lang="en-GB" sz="2800" dirty="0"/>
                <a:t>. </a:t>
              </a:r>
              <a:r>
                <a:rPr lang="en-GB" sz="2800" dirty="0" err="1"/>
                <a:t>Điều</a:t>
              </a:r>
              <a:r>
                <a:rPr lang="en-GB" sz="2800" dirty="0"/>
                <a:t> </a:t>
              </a:r>
              <a:r>
                <a:rPr lang="en-GB" sz="2800" dirty="0" err="1"/>
                <a:t>này</a:t>
              </a:r>
              <a:r>
                <a:rPr lang="en-GB" sz="2800" dirty="0"/>
                <a:t> </a:t>
              </a:r>
              <a:r>
                <a:rPr lang="en-GB" sz="2800" dirty="0" err="1"/>
                <a:t>tạo</a:t>
              </a:r>
              <a:r>
                <a:rPr lang="en-GB" sz="2800" dirty="0"/>
                <a:t> </a:t>
              </a:r>
              <a:r>
                <a:rPr lang="en-GB" sz="2800" dirty="0" err="1"/>
                <a:t>ra</a:t>
              </a:r>
              <a:r>
                <a:rPr lang="en-GB" sz="2800" dirty="0"/>
                <a:t> </a:t>
              </a:r>
              <a:r>
                <a:rPr lang="en-GB" sz="2800" dirty="0" err="1"/>
                <a:t>trải</a:t>
              </a:r>
              <a:r>
                <a:rPr lang="en-GB" sz="2800" dirty="0"/>
                <a:t> </a:t>
              </a:r>
              <a:r>
                <a:rPr lang="en-GB" sz="2800" dirty="0" err="1"/>
                <a:t>nghiệm</a:t>
              </a:r>
              <a:r>
                <a:rPr lang="en-GB" sz="2800" dirty="0"/>
                <a:t> </a:t>
              </a:r>
              <a:r>
                <a:rPr lang="en-GB" sz="2800" dirty="0" err="1"/>
                <a:t>cá</a:t>
              </a:r>
              <a:r>
                <a:rPr lang="en-GB" sz="2800" dirty="0"/>
                <a:t> </a:t>
              </a:r>
              <a:r>
                <a:rPr lang="en-GB" sz="2800" dirty="0" err="1"/>
                <a:t>nhân</a:t>
              </a:r>
              <a:r>
                <a:rPr lang="en-GB" sz="2800" dirty="0"/>
                <a:t> </a:t>
              </a:r>
              <a:r>
                <a:rPr lang="en-GB" sz="2800" dirty="0" err="1"/>
                <a:t>hóa</a:t>
              </a:r>
              <a:r>
                <a:rPr lang="en-GB" sz="2800" dirty="0"/>
                <a:t> </a:t>
              </a:r>
              <a:r>
                <a:rPr lang="en-GB" sz="2800" dirty="0" err="1"/>
                <a:t>hơn</a:t>
              </a:r>
              <a:r>
                <a:rPr lang="en-GB" sz="2800" dirty="0"/>
                <a:t> so </a:t>
              </a:r>
              <a:r>
                <a:rPr lang="en-GB" sz="2800" dirty="0" err="1"/>
                <a:t>với</a:t>
              </a:r>
              <a:r>
                <a:rPr lang="en-GB" sz="2800" dirty="0"/>
                <a:t> </a:t>
              </a:r>
              <a:r>
                <a:rPr lang="en-GB" sz="2800" dirty="0" err="1"/>
                <a:t>việc</a:t>
              </a:r>
              <a:r>
                <a:rPr lang="en-GB" sz="2800" dirty="0"/>
                <a:t> </a:t>
              </a:r>
              <a:r>
                <a:rPr lang="en-GB" sz="2800" dirty="0" err="1"/>
                <a:t>chỉ</a:t>
              </a:r>
              <a:r>
                <a:rPr lang="en-GB" sz="2800" dirty="0"/>
                <a:t> </a:t>
              </a:r>
              <a:r>
                <a:rPr lang="en-GB" sz="2800" dirty="0" err="1"/>
                <a:t>nhập</a:t>
              </a:r>
              <a:r>
                <a:rPr lang="en-GB" sz="2800" dirty="0"/>
                <a:t> </a:t>
              </a:r>
              <a:r>
                <a:rPr lang="en-GB" sz="2800" dirty="0" err="1"/>
                <a:t>từ</a:t>
              </a:r>
              <a:r>
                <a:rPr lang="en-GB" sz="2800" dirty="0"/>
                <a:t> </a:t>
              </a:r>
              <a:r>
                <a:rPr lang="en-GB" sz="2800" dirty="0" err="1"/>
                <a:t>khóa</a:t>
              </a:r>
              <a:r>
                <a:rPr lang="en-GB" sz="2800" dirty="0"/>
                <a:t> </a:t>
              </a:r>
              <a:r>
                <a:rPr lang="en-GB" sz="2800" dirty="0" err="1"/>
                <a:t>tìm</a:t>
              </a:r>
              <a:r>
                <a:rPr lang="en-GB" sz="2800" dirty="0"/>
                <a:t> </a:t>
              </a:r>
              <a:r>
                <a:rPr lang="en-GB" sz="2800" dirty="0" err="1"/>
                <a:t>kiếm</a:t>
              </a:r>
              <a:r>
                <a:rPr lang="en-GB" sz="2800" dirty="0"/>
                <a:t> </a:t>
              </a:r>
              <a:r>
                <a:rPr lang="en-GB" sz="2800" dirty="0" err="1"/>
                <a:t>trên</a:t>
              </a:r>
              <a:r>
                <a:rPr lang="en-GB" sz="2800" dirty="0"/>
                <a:t> Google.</a:t>
              </a:r>
              <a:endParaRPr lang="en-US" sz="2800" dirty="0"/>
            </a:p>
            <a:p>
              <a:pPr lvl="0"/>
              <a:r>
                <a:rPr lang="vi-VN" sz="2800" dirty="0" smtClean="0"/>
                <a:t>-  </a:t>
              </a:r>
              <a:r>
                <a:rPr lang="en-GB" sz="2800" dirty="0" err="1" smtClean="0"/>
                <a:t>Cung</a:t>
              </a:r>
              <a:r>
                <a:rPr lang="en-GB" sz="2800" dirty="0" smtClean="0"/>
                <a:t> </a:t>
              </a:r>
              <a:r>
                <a:rPr lang="en-GB" sz="2800" dirty="0" err="1"/>
                <a:t>cấp</a:t>
              </a:r>
              <a:r>
                <a:rPr lang="en-GB" sz="2800" dirty="0"/>
                <a:t> </a:t>
              </a:r>
              <a:r>
                <a:rPr lang="en-GB" sz="2800" dirty="0" err="1"/>
                <a:t>câu</a:t>
              </a:r>
              <a:r>
                <a:rPr lang="en-GB" sz="2800" dirty="0"/>
                <a:t> </a:t>
              </a:r>
              <a:r>
                <a:rPr lang="en-GB" sz="2800" dirty="0" err="1"/>
                <a:t>trả</a:t>
              </a:r>
              <a:r>
                <a:rPr lang="en-GB" sz="2800" dirty="0"/>
                <a:t> </a:t>
              </a:r>
              <a:r>
                <a:rPr lang="en-GB" sz="2800" dirty="0" err="1"/>
                <a:t>lời</a:t>
              </a:r>
              <a:r>
                <a:rPr lang="en-GB" sz="2800" dirty="0"/>
                <a:t> </a:t>
              </a:r>
              <a:r>
                <a:rPr lang="en-GB" sz="2800" dirty="0" err="1"/>
                <a:t>chuyên</a:t>
              </a:r>
              <a:r>
                <a:rPr lang="en-GB" sz="2800" dirty="0"/>
                <a:t> </a:t>
              </a:r>
              <a:r>
                <a:rPr lang="en-GB" sz="2800" dirty="0" err="1"/>
                <a:t>sâu</a:t>
              </a:r>
              <a:r>
                <a:rPr lang="en-GB" sz="2800" dirty="0"/>
                <a:t>: </a:t>
              </a:r>
              <a:r>
                <a:rPr lang="en-GB" sz="2800" dirty="0" err="1"/>
                <a:t>Nhờ</a:t>
              </a:r>
              <a:r>
                <a:rPr lang="en-GB" sz="2800" dirty="0"/>
                <a:t> </a:t>
              </a:r>
              <a:r>
                <a:rPr lang="en-GB" sz="2800" dirty="0" err="1"/>
                <a:t>sử</a:t>
              </a:r>
              <a:r>
                <a:rPr lang="en-GB" sz="2800" dirty="0"/>
                <a:t> </a:t>
              </a:r>
              <a:r>
                <a:rPr lang="en-GB" sz="2800" dirty="0" err="1"/>
                <a:t>dụng</a:t>
              </a:r>
              <a:r>
                <a:rPr lang="en-GB" sz="2800" dirty="0"/>
                <a:t> </a:t>
              </a:r>
              <a:r>
                <a:rPr lang="en-GB" sz="2800" dirty="0" err="1"/>
                <a:t>nguồn</a:t>
              </a:r>
              <a:r>
                <a:rPr lang="en-GB" sz="2800" dirty="0"/>
                <a:t> </a:t>
              </a:r>
              <a:r>
                <a:rPr lang="en-GB" sz="2800" dirty="0" err="1"/>
                <a:t>dữ</a:t>
              </a:r>
              <a:r>
                <a:rPr lang="en-GB" sz="2800" dirty="0"/>
                <a:t> </a:t>
              </a:r>
              <a:r>
                <a:rPr lang="en-GB" sz="2800" dirty="0" err="1"/>
                <a:t>liệu</a:t>
              </a:r>
              <a:r>
                <a:rPr lang="en-GB" sz="2800" dirty="0"/>
                <a:t> </a:t>
              </a:r>
              <a:r>
                <a:rPr lang="en-GB" sz="2800" dirty="0" err="1"/>
                <a:t>khổng</a:t>
              </a:r>
              <a:r>
                <a:rPr lang="en-GB" sz="2800" dirty="0"/>
                <a:t> </a:t>
              </a:r>
              <a:r>
                <a:rPr lang="en-GB" sz="2800" dirty="0" err="1"/>
                <a:t>lồ</a:t>
              </a:r>
              <a:r>
                <a:rPr lang="en-GB" sz="2800" dirty="0"/>
                <a:t> </a:t>
              </a:r>
              <a:r>
                <a:rPr lang="en-GB" sz="2800" dirty="0" err="1"/>
                <a:t>và</a:t>
              </a:r>
              <a:r>
                <a:rPr lang="en-GB" sz="2800" dirty="0"/>
                <a:t> </a:t>
              </a:r>
              <a:r>
                <a:rPr lang="en-GB" sz="2800" dirty="0" err="1"/>
                <a:t>mô</a:t>
              </a:r>
              <a:r>
                <a:rPr lang="en-GB" sz="2800" dirty="0"/>
                <a:t> </a:t>
              </a:r>
              <a:r>
                <a:rPr lang="en-GB" sz="2800" dirty="0" err="1"/>
                <a:t>hình</a:t>
              </a:r>
              <a:r>
                <a:rPr lang="en-GB" sz="2800" dirty="0"/>
                <a:t> </a:t>
              </a:r>
              <a:r>
                <a:rPr lang="en-GB" sz="2800" dirty="0" err="1"/>
                <a:t>học</a:t>
              </a:r>
              <a:r>
                <a:rPr lang="en-GB" sz="2800" dirty="0"/>
                <a:t> </a:t>
              </a:r>
              <a:r>
                <a:rPr lang="en-GB" sz="2800" dirty="0" err="1"/>
                <a:t>máy</a:t>
              </a:r>
              <a:r>
                <a:rPr lang="en-GB" sz="2800" dirty="0"/>
                <a:t> </a:t>
              </a:r>
              <a:r>
                <a:rPr lang="en-GB" sz="2800" dirty="0" err="1"/>
                <a:t>tiên</a:t>
              </a:r>
              <a:r>
                <a:rPr lang="en-GB" sz="2800" dirty="0"/>
                <a:t> </a:t>
              </a:r>
              <a:r>
                <a:rPr lang="en-GB" sz="2800" dirty="0" err="1"/>
                <a:t>tiến</a:t>
              </a:r>
              <a:r>
                <a:rPr lang="en-GB" sz="2800" dirty="0"/>
                <a:t>, </a:t>
              </a:r>
              <a:r>
                <a:rPr lang="en-GB" sz="2800" dirty="0" err="1"/>
                <a:t>ChatGPT</a:t>
              </a:r>
              <a:r>
                <a:rPr lang="en-GB" sz="2800" dirty="0"/>
                <a:t> </a:t>
              </a:r>
              <a:r>
                <a:rPr lang="en-GB" sz="2800" dirty="0" err="1"/>
                <a:t>có</a:t>
              </a:r>
              <a:r>
                <a:rPr lang="en-GB" sz="2800" dirty="0"/>
                <a:t> </a:t>
              </a:r>
              <a:r>
                <a:rPr lang="en-GB" sz="2800" dirty="0" err="1"/>
                <a:t>thể</a:t>
              </a:r>
              <a:r>
                <a:rPr lang="en-GB" sz="2800" dirty="0"/>
                <a:t> </a:t>
              </a:r>
              <a:r>
                <a:rPr lang="en-GB" sz="2800" dirty="0" err="1"/>
                <a:t>phân</a:t>
              </a:r>
              <a:r>
                <a:rPr lang="en-GB" sz="2800" dirty="0"/>
                <a:t> </a:t>
              </a:r>
              <a:r>
                <a:rPr lang="en-GB" sz="2800" dirty="0" err="1"/>
                <a:t>tích</a:t>
              </a:r>
              <a:r>
                <a:rPr lang="en-GB" sz="2800" dirty="0"/>
                <a:t> </a:t>
              </a:r>
              <a:r>
                <a:rPr lang="en-GB" sz="2800" dirty="0" err="1"/>
                <a:t>thông</a:t>
              </a:r>
              <a:r>
                <a:rPr lang="en-GB" sz="2800" dirty="0"/>
                <a:t> tin </a:t>
              </a:r>
              <a:r>
                <a:rPr lang="en-GB" sz="2800" dirty="0" err="1"/>
                <a:t>và</a:t>
              </a:r>
              <a:r>
                <a:rPr lang="en-GB" sz="2800" dirty="0"/>
                <a:t> </a:t>
              </a:r>
              <a:r>
                <a:rPr lang="en-GB" sz="2800" dirty="0" err="1"/>
                <a:t>đưa</a:t>
              </a:r>
              <a:r>
                <a:rPr lang="en-GB" sz="2800" dirty="0"/>
                <a:t> </a:t>
              </a:r>
              <a:r>
                <a:rPr lang="en-GB" sz="2800" dirty="0" err="1"/>
                <a:t>ra</a:t>
              </a:r>
              <a:r>
                <a:rPr lang="en-GB" sz="2800" dirty="0"/>
                <a:t> </a:t>
              </a:r>
              <a:r>
                <a:rPr lang="en-GB" sz="2800" dirty="0" err="1"/>
                <a:t>những</a:t>
              </a:r>
              <a:r>
                <a:rPr lang="en-GB" sz="2800" dirty="0"/>
                <a:t> </a:t>
              </a:r>
              <a:r>
                <a:rPr lang="en-GB" sz="2800" dirty="0" err="1"/>
                <a:t>giải</a:t>
              </a:r>
              <a:r>
                <a:rPr lang="en-GB" sz="2800" dirty="0"/>
                <a:t> </a:t>
              </a:r>
              <a:r>
                <a:rPr lang="en-GB" sz="2800" dirty="0" err="1"/>
                <a:t>thích</a:t>
              </a:r>
              <a:r>
                <a:rPr lang="en-GB" sz="2800" dirty="0"/>
                <a:t> chi </a:t>
              </a:r>
              <a:r>
                <a:rPr lang="en-GB" sz="2800" dirty="0" err="1"/>
                <a:t>tiết</a:t>
              </a:r>
              <a:r>
                <a:rPr lang="en-GB" sz="2800" dirty="0"/>
                <a:t>, </a:t>
              </a:r>
              <a:r>
                <a:rPr lang="en-GB" sz="2800" dirty="0" err="1"/>
                <a:t>chuyên</a:t>
              </a:r>
              <a:r>
                <a:rPr lang="en-GB" sz="2800" dirty="0"/>
                <a:t> </a:t>
              </a:r>
              <a:r>
                <a:rPr lang="en-GB" sz="2800" dirty="0" err="1"/>
                <a:t>sâu</a:t>
              </a:r>
              <a:r>
                <a:rPr lang="en-GB" sz="2800" dirty="0"/>
                <a:t>, </a:t>
              </a:r>
              <a:r>
                <a:rPr lang="en-GB" sz="2800" dirty="0" err="1"/>
                <a:t>diễn</a:t>
              </a:r>
              <a:r>
                <a:rPr lang="en-GB" sz="2800" dirty="0"/>
                <a:t> </a:t>
              </a:r>
              <a:r>
                <a:rPr lang="en-GB" sz="2800" dirty="0" err="1"/>
                <a:t>đạt</a:t>
              </a:r>
              <a:r>
                <a:rPr lang="en-GB" sz="2800" dirty="0"/>
                <a:t> </a:t>
              </a:r>
              <a:r>
                <a:rPr lang="en-GB" sz="2800" dirty="0" err="1"/>
                <a:t>các</a:t>
              </a:r>
              <a:r>
                <a:rPr lang="en-GB" sz="2800" dirty="0"/>
                <a:t> </a:t>
              </a:r>
              <a:r>
                <a:rPr lang="en-GB" sz="2800" dirty="0" err="1"/>
                <a:t>chủ</a:t>
              </a:r>
              <a:r>
                <a:rPr lang="en-GB" sz="2800" dirty="0"/>
                <a:t> </a:t>
              </a:r>
              <a:r>
                <a:rPr lang="en-GB" sz="2800" dirty="0" err="1"/>
                <a:t>đề</a:t>
              </a:r>
              <a:r>
                <a:rPr lang="en-GB" sz="2800" dirty="0"/>
                <a:t> </a:t>
              </a:r>
              <a:r>
                <a:rPr lang="en-GB" sz="2800" dirty="0" err="1"/>
                <a:t>phức</a:t>
              </a:r>
              <a:r>
                <a:rPr lang="en-GB" sz="2800" dirty="0"/>
                <a:t> </a:t>
              </a:r>
              <a:r>
                <a:rPr lang="en-GB" sz="2800" dirty="0" err="1"/>
                <a:t>tạp</a:t>
              </a:r>
              <a:r>
                <a:rPr lang="en-GB" sz="2800" dirty="0"/>
                <a:t> </a:t>
              </a:r>
              <a:r>
                <a:rPr lang="en-GB" sz="2800" dirty="0" err="1"/>
                <a:t>một</a:t>
              </a:r>
              <a:r>
                <a:rPr lang="en-GB" sz="2800" dirty="0"/>
                <a:t> </a:t>
              </a:r>
              <a:r>
                <a:rPr lang="en-GB" sz="2800" dirty="0" err="1"/>
                <a:t>cách</a:t>
              </a:r>
              <a:r>
                <a:rPr lang="en-GB" sz="2800" dirty="0"/>
                <a:t> </a:t>
              </a:r>
              <a:r>
                <a:rPr lang="en-GB" sz="2800" dirty="0" err="1"/>
                <a:t>dễ</a:t>
              </a:r>
              <a:r>
                <a:rPr lang="en-GB" sz="2800" dirty="0"/>
                <a:t> </a:t>
              </a:r>
              <a:r>
                <a:rPr lang="en-GB" sz="2800" dirty="0" err="1"/>
                <a:t>hiểu</a:t>
              </a:r>
              <a:r>
                <a:rPr lang="en-GB" sz="2800" dirty="0"/>
                <a:t> </a:t>
              </a:r>
              <a:r>
                <a:rPr lang="en-GB" sz="2800" dirty="0" err="1"/>
                <a:t>hơn</a:t>
              </a:r>
              <a:r>
                <a:rPr lang="en-GB" sz="2800" dirty="0"/>
                <a:t>.</a:t>
              </a:r>
              <a:endParaRPr lang="en-US" sz="2800" dirty="0"/>
            </a:p>
            <a:p>
              <a:pPr lvl="0"/>
              <a:r>
                <a:rPr lang="vi-VN" sz="2800" dirty="0" smtClean="0"/>
                <a:t>-   </a:t>
              </a:r>
              <a:r>
                <a:rPr lang="en-GB" sz="2800" dirty="0" err="1" smtClean="0"/>
                <a:t>Đưa</a:t>
              </a:r>
              <a:r>
                <a:rPr lang="en-GB" sz="2800" dirty="0" smtClean="0"/>
                <a:t> </a:t>
              </a:r>
              <a:r>
                <a:rPr lang="en-GB" sz="2800" dirty="0" err="1"/>
                <a:t>ra</a:t>
              </a:r>
              <a:r>
                <a:rPr lang="en-GB" sz="2800" dirty="0"/>
                <a:t> </a:t>
              </a:r>
              <a:r>
                <a:rPr lang="en-GB" sz="2800" dirty="0" err="1"/>
                <a:t>các</a:t>
              </a:r>
              <a:r>
                <a:rPr lang="en-GB" sz="2800" dirty="0"/>
                <a:t> </a:t>
              </a:r>
              <a:r>
                <a:rPr lang="en-GB" sz="2800" dirty="0" err="1"/>
                <a:t>đề</a:t>
              </a:r>
              <a:r>
                <a:rPr lang="en-GB" sz="2800" dirty="0"/>
                <a:t> </a:t>
              </a:r>
              <a:r>
                <a:rPr lang="en-GB" sz="2800" dirty="0" err="1"/>
                <a:t>xuất</a:t>
              </a:r>
              <a:r>
                <a:rPr lang="en-GB" sz="2800" dirty="0"/>
                <a:t> </a:t>
              </a:r>
              <a:r>
                <a:rPr lang="en-GB" sz="2800" dirty="0" err="1"/>
                <a:t>thông</a:t>
              </a:r>
              <a:r>
                <a:rPr lang="en-GB" sz="2800" dirty="0"/>
                <a:t> minh: </a:t>
              </a:r>
              <a:r>
                <a:rPr lang="en-GB" sz="2800" dirty="0" err="1"/>
                <a:t>ChatGPT</a:t>
              </a:r>
              <a:r>
                <a:rPr lang="en-GB" sz="2800" dirty="0"/>
                <a:t> </a:t>
              </a:r>
              <a:r>
                <a:rPr lang="en-GB" sz="2800" dirty="0" err="1"/>
                <a:t>có</a:t>
              </a:r>
              <a:r>
                <a:rPr lang="en-GB" sz="2800" dirty="0"/>
                <a:t> </a:t>
              </a:r>
              <a:r>
                <a:rPr lang="en-GB" sz="2800" dirty="0" err="1"/>
                <a:t>thể</a:t>
              </a:r>
              <a:r>
                <a:rPr lang="en-GB" sz="2800" dirty="0"/>
                <a:t> </a:t>
              </a:r>
              <a:r>
                <a:rPr lang="en-GB" sz="2800" dirty="0" err="1"/>
                <a:t>đưa</a:t>
              </a:r>
              <a:r>
                <a:rPr lang="en-GB" sz="2800" dirty="0"/>
                <a:t> </a:t>
              </a:r>
              <a:r>
                <a:rPr lang="en-GB" sz="2800" dirty="0" err="1"/>
                <a:t>ra</a:t>
              </a:r>
              <a:r>
                <a:rPr lang="en-GB" sz="2800" dirty="0"/>
                <a:t> </a:t>
              </a:r>
              <a:r>
                <a:rPr lang="en-GB" sz="2800" dirty="0" err="1"/>
                <a:t>những</a:t>
              </a:r>
              <a:r>
                <a:rPr lang="en-GB" sz="2800" dirty="0"/>
                <a:t> </a:t>
              </a:r>
              <a:r>
                <a:rPr lang="en-GB" sz="2800" dirty="0" err="1"/>
                <a:t>đề</a:t>
              </a:r>
              <a:r>
                <a:rPr lang="en-GB" sz="2800" dirty="0"/>
                <a:t> </a:t>
              </a:r>
              <a:r>
                <a:rPr lang="en-GB" sz="2800" dirty="0" err="1"/>
                <a:t>xuất</a:t>
              </a:r>
              <a:r>
                <a:rPr lang="en-GB" sz="2800" dirty="0"/>
                <a:t> </a:t>
              </a:r>
              <a:r>
                <a:rPr lang="en-GB" sz="2800" dirty="0" err="1"/>
                <a:t>phù</a:t>
              </a:r>
              <a:r>
                <a:rPr lang="en-GB" sz="2800" dirty="0"/>
                <a:t> </a:t>
              </a:r>
              <a:r>
                <a:rPr lang="en-GB" sz="2800" dirty="0" err="1"/>
                <a:t>hợp</a:t>
              </a:r>
              <a:r>
                <a:rPr lang="en-GB" sz="2800" dirty="0"/>
                <a:t> </a:t>
              </a:r>
              <a:r>
                <a:rPr lang="en-GB" sz="2800" dirty="0" err="1"/>
                <a:t>dựa</a:t>
              </a:r>
              <a:r>
                <a:rPr lang="en-GB" sz="2800" dirty="0"/>
                <a:t> </a:t>
              </a:r>
              <a:r>
                <a:rPr lang="en-GB" sz="2800" dirty="0" err="1"/>
                <a:t>trên</a:t>
              </a:r>
              <a:r>
                <a:rPr lang="en-GB" sz="2800" dirty="0"/>
                <a:t> </a:t>
              </a:r>
              <a:r>
                <a:rPr lang="en-GB" sz="2800" dirty="0" err="1"/>
                <a:t>sở</a:t>
              </a:r>
              <a:r>
                <a:rPr lang="en-GB" sz="2800" dirty="0"/>
                <a:t> </a:t>
              </a:r>
              <a:r>
                <a:rPr lang="en-GB" sz="2800" dirty="0" err="1"/>
                <a:t>thích</a:t>
              </a:r>
              <a:r>
                <a:rPr lang="en-GB" sz="2800" dirty="0"/>
                <a:t>, </a:t>
              </a:r>
              <a:r>
                <a:rPr lang="en-GB" sz="2800" dirty="0" err="1"/>
                <a:t>nhu</a:t>
              </a:r>
              <a:r>
                <a:rPr lang="en-GB" sz="2800" dirty="0"/>
                <a:t> </a:t>
              </a:r>
              <a:r>
                <a:rPr lang="en-GB" sz="2800" dirty="0" err="1"/>
                <a:t>cầu</a:t>
              </a:r>
              <a:r>
                <a:rPr lang="en-GB" sz="2800" dirty="0"/>
                <a:t> </a:t>
              </a:r>
              <a:r>
                <a:rPr lang="en-GB" sz="2800" dirty="0" err="1"/>
                <a:t>và</a:t>
              </a:r>
              <a:r>
                <a:rPr lang="en-GB" sz="2800" dirty="0"/>
                <a:t> </a:t>
              </a:r>
              <a:r>
                <a:rPr lang="en-GB" sz="2800" dirty="0" err="1"/>
                <a:t>ngữ</a:t>
              </a:r>
              <a:r>
                <a:rPr lang="en-GB" sz="2800" dirty="0"/>
                <a:t> </a:t>
              </a:r>
              <a:r>
                <a:rPr lang="en-GB" sz="2800" dirty="0" err="1"/>
                <a:t>cảnh</a:t>
              </a:r>
              <a:r>
                <a:rPr lang="en-GB" sz="2800" dirty="0"/>
                <a:t> </a:t>
              </a:r>
              <a:r>
                <a:rPr lang="en-GB" sz="2800" dirty="0" err="1"/>
                <a:t>của</a:t>
              </a:r>
              <a:r>
                <a:rPr lang="en-GB" sz="2800" dirty="0"/>
                <a:t> </a:t>
              </a:r>
              <a:r>
                <a:rPr lang="en-GB" sz="2800" dirty="0" err="1"/>
                <a:t>người</a:t>
              </a:r>
              <a:r>
                <a:rPr lang="en-GB" sz="2800" dirty="0"/>
                <a:t> </a:t>
              </a:r>
              <a:r>
                <a:rPr lang="en-GB" sz="2800" dirty="0" err="1"/>
                <a:t>dùng</a:t>
              </a:r>
              <a:r>
                <a:rPr lang="en-GB" sz="2800" dirty="0"/>
                <a:t>.</a:t>
              </a:r>
              <a:endParaRPr lang="en-US" sz="2800" dirty="0"/>
            </a:p>
            <a:p>
              <a:pPr lvl="0"/>
              <a:r>
                <a:rPr lang="vi-VN" sz="2800" dirty="0" smtClean="0"/>
                <a:t>- </a:t>
              </a:r>
              <a:r>
                <a:rPr lang="en-GB" sz="2800" dirty="0" err="1" smtClean="0"/>
                <a:t>Hỗ</a:t>
              </a:r>
              <a:r>
                <a:rPr lang="en-GB" sz="2800" dirty="0" smtClean="0"/>
                <a:t> </a:t>
              </a:r>
              <a:r>
                <a:rPr lang="en-GB" sz="2800" dirty="0" err="1"/>
                <a:t>trợ</a:t>
              </a:r>
              <a:r>
                <a:rPr lang="en-GB" sz="2800" dirty="0"/>
                <a:t> </a:t>
              </a:r>
              <a:r>
                <a:rPr lang="en-GB" sz="2800" dirty="0" err="1"/>
                <a:t>sáng</a:t>
              </a:r>
              <a:r>
                <a:rPr lang="en-GB" sz="2800" dirty="0"/>
                <a:t> </a:t>
              </a:r>
              <a:r>
                <a:rPr lang="en-GB" sz="2800" dirty="0" err="1"/>
                <a:t>tạo</a:t>
              </a:r>
              <a:r>
                <a:rPr lang="en-GB" sz="2800" dirty="0"/>
                <a:t> </a:t>
              </a:r>
              <a:r>
                <a:rPr lang="en-GB" sz="2800" dirty="0" err="1"/>
                <a:t>nội</a:t>
              </a:r>
              <a:r>
                <a:rPr lang="en-GB" sz="2800" dirty="0"/>
                <a:t> dung: </a:t>
              </a:r>
              <a:r>
                <a:rPr lang="en-GB" sz="2800" dirty="0" err="1"/>
                <a:t>ChatGPT</a:t>
              </a:r>
              <a:r>
                <a:rPr lang="en-GB" sz="2800" dirty="0"/>
                <a:t> </a:t>
              </a:r>
              <a:r>
                <a:rPr lang="en-GB" sz="2800" dirty="0" err="1"/>
                <a:t>giúp</a:t>
              </a:r>
              <a:r>
                <a:rPr lang="en-GB" sz="2800" dirty="0"/>
                <a:t> </a:t>
              </a:r>
              <a:r>
                <a:rPr lang="en-GB" sz="2800" dirty="0" err="1"/>
                <a:t>bạn</a:t>
              </a:r>
              <a:r>
                <a:rPr lang="en-GB" sz="2800" dirty="0"/>
                <a:t> </a:t>
              </a:r>
              <a:r>
                <a:rPr lang="en-GB" sz="2800" dirty="0" err="1"/>
                <a:t>tìm</a:t>
              </a:r>
              <a:r>
                <a:rPr lang="en-GB" sz="2800" dirty="0"/>
                <a:t> </a:t>
              </a:r>
              <a:r>
                <a:rPr lang="en-GB" sz="2800" dirty="0" err="1"/>
                <a:t>kiếm</a:t>
              </a:r>
              <a:r>
                <a:rPr lang="en-GB" sz="2800" dirty="0"/>
                <a:t> </a:t>
              </a:r>
              <a:r>
                <a:rPr lang="en-GB" sz="2800" dirty="0" err="1"/>
                <a:t>nguồn</a:t>
              </a:r>
              <a:r>
                <a:rPr lang="en-GB" sz="2800" dirty="0"/>
                <a:t> </a:t>
              </a:r>
              <a:r>
                <a:rPr lang="en-GB" sz="2800" dirty="0" err="1"/>
                <a:t>cảm</a:t>
              </a:r>
              <a:r>
                <a:rPr lang="en-GB" sz="2800" dirty="0"/>
                <a:t> </a:t>
              </a:r>
              <a:r>
                <a:rPr lang="en-GB" sz="2800" dirty="0" err="1"/>
                <a:t>hứng</a:t>
              </a:r>
              <a:r>
                <a:rPr lang="en-GB" sz="2800" dirty="0"/>
                <a:t>, ý </a:t>
              </a:r>
              <a:r>
                <a:rPr lang="en-GB" sz="2800" dirty="0" err="1"/>
                <a:t>tưởng</a:t>
              </a:r>
              <a:r>
                <a:rPr lang="en-GB" sz="2800" dirty="0"/>
                <a:t> </a:t>
              </a:r>
              <a:r>
                <a:rPr lang="en-GB" sz="2800" dirty="0" err="1"/>
                <a:t>mới</a:t>
              </a:r>
              <a:r>
                <a:rPr lang="en-GB" sz="2800" dirty="0"/>
                <a:t> </a:t>
              </a:r>
              <a:r>
                <a:rPr lang="en-GB" sz="2800" dirty="0" err="1"/>
                <a:t>cho</a:t>
              </a:r>
              <a:r>
                <a:rPr lang="en-GB" sz="2800" dirty="0"/>
                <a:t> </a:t>
              </a:r>
              <a:r>
                <a:rPr lang="en-GB" sz="2800" dirty="0" err="1"/>
                <a:t>các</a:t>
              </a:r>
              <a:r>
                <a:rPr lang="en-GB" sz="2800" dirty="0"/>
                <a:t> </a:t>
              </a:r>
              <a:r>
                <a:rPr lang="en-GB" sz="2800" dirty="0" err="1"/>
                <a:t>tác</a:t>
              </a:r>
              <a:r>
                <a:rPr lang="en-GB" sz="2800" dirty="0"/>
                <a:t> </a:t>
              </a:r>
              <a:r>
                <a:rPr lang="en-GB" sz="2800" dirty="0" err="1"/>
                <a:t>phẩm</a:t>
              </a:r>
              <a:r>
                <a:rPr lang="en-GB" sz="2800" dirty="0"/>
                <a:t> </a:t>
              </a:r>
              <a:r>
                <a:rPr lang="en-GB" sz="2800" dirty="0" err="1"/>
                <a:t>nghệ</a:t>
              </a:r>
              <a:r>
                <a:rPr lang="en-GB" sz="2800" dirty="0"/>
                <a:t> </a:t>
              </a:r>
              <a:r>
                <a:rPr lang="en-GB" sz="2800" dirty="0" err="1"/>
                <a:t>thuật</a:t>
              </a:r>
              <a:r>
                <a:rPr lang="en-GB" sz="2800" dirty="0"/>
                <a:t>, </a:t>
              </a:r>
              <a:r>
                <a:rPr lang="en-GB" sz="2800" dirty="0" err="1"/>
                <a:t>bài</a:t>
              </a:r>
              <a:r>
                <a:rPr lang="en-GB" sz="2800" dirty="0"/>
                <a:t> </a:t>
              </a:r>
              <a:r>
                <a:rPr lang="en-GB" sz="2800" dirty="0" err="1"/>
                <a:t>viết</a:t>
              </a:r>
              <a:r>
                <a:rPr lang="en-GB" sz="2800" dirty="0"/>
                <a:t>, </a:t>
              </a:r>
              <a:r>
                <a:rPr lang="en-GB" sz="2800" dirty="0" err="1"/>
                <a:t>bài</a:t>
              </a:r>
              <a:r>
                <a:rPr lang="en-GB" sz="2800" dirty="0"/>
                <a:t> </a:t>
              </a:r>
              <a:r>
                <a:rPr lang="en-GB" sz="2800" dirty="0" err="1"/>
                <a:t>hát</a:t>
              </a:r>
              <a:r>
                <a:rPr lang="en-GB" sz="2800" dirty="0"/>
                <a:t>,...</a:t>
              </a:r>
              <a:endParaRPr lang="en-US" sz="2800" dirty="0"/>
            </a:p>
            <a:p>
              <a:pPr lvl="0"/>
              <a:r>
                <a:rPr lang="vi-VN" sz="2800" dirty="0" smtClean="0"/>
                <a:t>- </a:t>
              </a:r>
              <a:r>
                <a:rPr lang="en-GB" sz="2800" dirty="0" err="1" smtClean="0"/>
                <a:t>Hỗ</a:t>
              </a:r>
              <a:r>
                <a:rPr lang="en-GB" sz="2800" dirty="0" smtClean="0"/>
                <a:t> </a:t>
              </a:r>
              <a:r>
                <a:rPr lang="en-GB" sz="2800" dirty="0" err="1"/>
                <a:t>trợ</a:t>
              </a:r>
              <a:r>
                <a:rPr lang="en-GB" sz="2800" dirty="0"/>
                <a:t> </a:t>
              </a:r>
              <a:r>
                <a:rPr lang="en-GB" sz="2800" dirty="0" err="1"/>
                <a:t>học</a:t>
              </a:r>
              <a:r>
                <a:rPr lang="en-GB" sz="2800" dirty="0"/>
                <a:t> </a:t>
              </a:r>
              <a:r>
                <a:rPr lang="en-GB" sz="2800" dirty="0" err="1"/>
                <a:t>ngoại</a:t>
              </a:r>
              <a:r>
                <a:rPr lang="en-GB" sz="2800" dirty="0"/>
                <a:t> </a:t>
              </a:r>
              <a:r>
                <a:rPr lang="en-GB" sz="2800" dirty="0" err="1" smtClean="0"/>
                <a:t>ngữ</a:t>
              </a:r>
              <a:r>
                <a:rPr lang="vi-VN" sz="2800" dirty="0" smtClean="0"/>
                <a:t>, d</a:t>
              </a:r>
              <a:r>
                <a:rPr lang="en-GB" sz="2800" dirty="0" err="1" smtClean="0"/>
                <a:t>ịch</a:t>
              </a:r>
              <a:r>
                <a:rPr lang="en-GB" sz="2800" dirty="0" smtClean="0"/>
                <a:t> </a:t>
              </a:r>
              <a:r>
                <a:rPr lang="en-GB" sz="2800" dirty="0" err="1"/>
                <a:t>thuật</a:t>
              </a:r>
              <a:r>
                <a:rPr lang="en-GB" sz="2800" dirty="0"/>
                <a:t> </a:t>
              </a:r>
              <a:r>
                <a:rPr lang="en-GB" sz="2800" dirty="0" err="1"/>
                <a:t>ngôn</a:t>
              </a:r>
              <a:r>
                <a:rPr lang="en-GB" sz="2800" dirty="0"/>
                <a:t> </a:t>
              </a:r>
              <a:r>
                <a:rPr lang="vi-VN" sz="2800" dirty="0" smtClean="0"/>
                <a:t>ngữ.</a:t>
              </a:r>
            </a:p>
            <a:p>
              <a:pPr lvl="0"/>
              <a:r>
                <a:rPr lang="vi-VN" sz="2800" dirty="0" smtClean="0"/>
                <a:t>- </a:t>
              </a:r>
              <a:r>
                <a:rPr lang="en-GB" sz="2800" dirty="0" err="1" smtClean="0"/>
                <a:t>Hỗ</a:t>
              </a:r>
              <a:r>
                <a:rPr lang="en-GB" sz="2800" dirty="0" smtClean="0"/>
                <a:t> </a:t>
              </a:r>
              <a:r>
                <a:rPr lang="en-GB" sz="2800" dirty="0" err="1"/>
                <a:t>trợ</a:t>
              </a:r>
              <a:r>
                <a:rPr lang="en-GB" sz="2800" dirty="0"/>
                <a:t> </a:t>
              </a:r>
              <a:r>
                <a:rPr lang="en-GB" sz="2800" dirty="0" err="1"/>
                <a:t>chẩn</a:t>
              </a:r>
              <a:r>
                <a:rPr lang="en-GB" sz="2800" dirty="0"/>
                <a:t> </a:t>
              </a:r>
              <a:r>
                <a:rPr lang="en-GB" sz="2800" dirty="0" err="1"/>
                <a:t>đoán</a:t>
              </a:r>
              <a:r>
                <a:rPr lang="en-GB" sz="2800" dirty="0"/>
                <a:t> y </a:t>
              </a:r>
              <a:r>
                <a:rPr lang="en-GB" sz="2800" dirty="0" err="1" smtClean="0"/>
                <a:t>tế</a:t>
              </a:r>
              <a:r>
                <a:rPr lang="vi-VN" sz="2800" dirty="0" smtClean="0"/>
                <a:t> </a:t>
              </a:r>
              <a:r>
                <a:rPr lang="en-GB" sz="2800" dirty="0" err="1" smtClean="0"/>
                <a:t>như</a:t>
              </a:r>
              <a:r>
                <a:rPr lang="en-GB" sz="2800" dirty="0"/>
                <a:t>: </a:t>
              </a:r>
              <a:r>
                <a:rPr lang="en-GB" sz="2800" dirty="0" err="1"/>
                <a:t>triệu</a:t>
              </a:r>
              <a:r>
                <a:rPr lang="en-GB" sz="2800" dirty="0"/>
                <a:t> </a:t>
              </a:r>
              <a:r>
                <a:rPr lang="en-GB" sz="2800" dirty="0" err="1"/>
                <a:t>chứng</a:t>
              </a:r>
              <a:r>
                <a:rPr lang="en-GB" sz="2800" dirty="0"/>
                <a:t>, </a:t>
              </a:r>
              <a:r>
                <a:rPr lang="en-GB" sz="2800" dirty="0" err="1"/>
                <a:t>tiền</a:t>
              </a:r>
              <a:r>
                <a:rPr lang="en-GB" sz="2800" dirty="0"/>
                <a:t> </a:t>
              </a:r>
              <a:r>
                <a:rPr lang="en-GB" sz="2800" dirty="0" err="1"/>
                <a:t>sử</a:t>
              </a:r>
              <a:r>
                <a:rPr lang="en-GB" sz="2800" dirty="0"/>
                <a:t> </a:t>
              </a:r>
              <a:r>
                <a:rPr lang="en-GB" sz="2800" dirty="0" err="1"/>
                <a:t>bệnh</a:t>
              </a:r>
              <a:r>
                <a:rPr lang="en-GB" sz="2800" dirty="0"/>
                <a:t> </a:t>
              </a:r>
              <a:r>
                <a:rPr lang="en-GB" sz="2800" dirty="0" err="1"/>
                <a:t>và</a:t>
              </a:r>
              <a:r>
                <a:rPr lang="en-GB" sz="2800" dirty="0"/>
                <a:t> </a:t>
              </a:r>
              <a:r>
                <a:rPr lang="en-GB" sz="2800" dirty="0" err="1"/>
                <a:t>đưa</a:t>
              </a:r>
              <a:r>
                <a:rPr lang="en-GB" sz="2800" dirty="0"/>
                <a:t> </a:t>
              </a:r>
              <a:r>
                <a:rPr lang="en-GB" sz="2800" dirty="0" err="1"/>
                <a:t>ra</a:t>
              </a:r>
              <a:r>
                <a:rPr lang="en-GB" sz="2800" dirty="0"/>
                <a:t> </a:t>
              </a:r>
              <a:r>
                <a:rPr lang="en-GB" sz="2800" dirty="0" err="1"/>
                <a:t>các</a:t>
              </a:r>
              <a:r>
                <a:rPr lang="en-GB" sz="2800" dirty="0"/>
                <a:t> </a:t>
              </a:r>
              <a:r>
                <a:rPr lang="en-GB" sz="2800" dirty="0" err="1"/>
                <a:t>đề</a:t>
              </a:r>
              <a:r>
                <a:rPr lang="en-GB" sz="2800" dirty="0"/>
                <a:t> </a:t>
              </a:r>
              <a:r>
                <a:rPr lang="en-GB" sz="2800" dirty="0" err="1"/>
                <a:t>xuất</a:t>
              </a:r>
              <a:r>
                <a:rPr lang="en-GB" sz="2800" dirty="0"/>
                <a:t> </a:t>
              </a:r>
              <a:r>
                <a:rPr lang="en-GB" sz="2800" dirty="0" err="1"/>
                <a:t>chăm</a:t>
              </a:r>
              <a:r>
                <a:rPr lang="en-GB" sz="2800" dirty="0"/>
                <a:t> </a:t>
              </a:r>
              <a:r>
                <a:rPr lang="en-GB" sz="2800" dirty="0" err="1"/>
                <a:t>sóc</a:t>
              </a:r>
              <a:r>
                <a:rPr lang="en-GB" sz="2800" dirty="0"/>
                <a:t> </a:t>
              </a:r>
              <a:r>
                <a:rPr lang="en-GB" sz="2800" dirty="0" err="1"/>
                <a:t>sức</a:t>
              </a:r>
              <a:r>
                <a:rPr lang="en-GB" sz="2800" dirty="0"/>
                <a:t> </a:t>
              </a:r>
              <a:r>
                <a:rPr lang="en-GB" sz="2800" dirty="0" err="1"/>
                <a:t>khỏe</a:t>
              </a:r>
              <a:r>
                <a:rPr lang="en-GB" sz="2800" dirty="0"/>
                <a:t> </a:t>
              </a:r>
              <a:r>
                <a:rPr lang="en-GB" sz="2800" dirty="0" err="1"/>
                <a:t>dựa</a:t>
              </a:r>
              <a:r>
                <a:rPr lang="en-GB" sz="2800" dirty="0"/>
                <a:t> </a:t>
              </a:r>
              <a:r>
                <a:rPr lang="en-GB" sz="2800" dirty="0" err="1"/>
                <a:t>trên</a:t>
              </a:r>
              <a:r>
                <a:rPr lang="en-GB" sz="2800" dirty="0"/>
                <a:t> </a:t>
              </a:r>
              <a:r>
                <a:rPr lang="en-GB" sz="2800" dirty="0" err="1"/>
                <a:t>tiền</a:t>
              </a:r>
              <a:r>
                <a:rPr lang="en-GB" sz="2800" dirty="0"/>
                <a:t> </a:t>
              </a:r>
              <a:r>
                <a:rPr lang="en-GB" sz="2800" dirty="0" err="1"/>
                <a:t>sử</a:t>
              </a:r>
              <a:r>
                <a:rPr lang="en-GB" sz="2800" dirty="0"/>
                <a:t> </a:t>
              </a:r>
              <a:r>
                <a:rPr lang="en-GB" sz="2800" dirty="0" err="1"/>
                <a:t>bệnh</a:t>
              </a:r>
              <a:r>
                <a:rPr lang="en-GB" sz="2800" dirty="0"/>
                <a:t> </a:t>
              </a:r>
              <a:r>
                <a:rPr lang="en-GB" sz="2800" dirty="0" err="1"/>
                <a:t>và</a:t>
              </a:r>
              <a:r>
                <a:rPr lang="en-GB" sz="2800" dirty="0"/>
                <a:t> </a:t>
              </a:r>
              <a:r>
                <a:rPr lang="en-GB" sz="2800" dirty="0" err="1"/>
                <a:t>triệu</a:t>
              </a:r>
              <a:r>
                <a:rPr lang="en-GB" sz="2800" dirty="0"/>
                <a:t> </a:t>
              </a:r>
              <a:r>
                <a:rPr lang="en-GB" sz="2800" dirty="0" err="1"/>
                <a:t>chứng</a:t>
              </a:r>
              <a:r>
                <a:rPr lang="en-GB" sz="2800" dirty="0"/>
                <a:t> </a:t>
              </a:r>
              <a:r>
                <a:rPr lang="en-GB" sz="2800" dirty="0" err="1"/>
                <a:t>của</a:t>
              </a:r>
              <a:r>
                <a:rPr lang="en-GB" sz="2800" dirty="0"/>
                <a:t> </a:t>
              </a:r>
              <a:r>
                <a:rPr lang="en-GB" sz="2800" dirty="0" err="1"/>
                <a:t>bệnh</a:t>
              </a:r>
              <a:r>
                <a:rPr lang="en-GB" sz="2800" dirty="0"/>
                <a:t> </a:t>
              </a:r>
              <a:r>
                <a:rPr lang="en-GB" sz="2800" dirty="0" err="1"/>
                <a:t>nhân</a:t>
              </a:r>
              <a:r>
                <a:rPr lang="en-GB" sz="2800" dirty="0"/>
                <a:t>.</a:t>
              </a:r>
              <a:endParaRPr lang="en-US" sz="2800" dirty="0"/>
            </a:p>
            <a:p>
              <a:r>
                <a:rPr lang="vi-VN" sz="2800" dirty="0" smtClean="0"/>
                <a:t>- </a:t>
              </a:r>
              <a:r>
                <a:rPr lang="en-GB" sz="2800" dirty="0" err="1" smtClean="0"/>
                <a:t>Giải</a:t>
              </a:r>
              <a:r>
                <a:rPr lang="en-GB" sz="2800" dirty="0" smtClean="0"/>
                <a:t> </a:t>
              </a:r>
              <a:r>
                <a:rPr lang="en-GB" sz="2800" dirty="0" err="1"/>
                <a:t>trí</a:t>
              </a:r>
              <a:r>
                <a:rPr lang="en-GB" sz="2800" dirty="0"/>
                <a:t> </a:t>
              </a:r>
              <a:r>
                <a:rPr lang="en-GB" sz="2800" dirty="0" err="1"/>
                <a:t>và</a:t>
              </a:r>
              <a:r>
                <a:rPr lang="en-GB" sz="2800" dirty="0"/>
                <a:t> </a:t>
              </a:r>
              <a:r>
                <a:rPr lang="en-GB" sz="2800" dirty="0" err="1"/>
                <a:t>thư</a:t>
              </a:r>
              <a:r>
                <a:rPr lang="en-GB" sz="2800" dirty="0"/>
                <a:t> </a:t>
              </a:r>
              <a:r>
                <a:rPr lang="en-GB" sz="2800" dirty="0" err="1"/>
                <a:t>giãn</a:t>
              </a:r>
              <a:r>
                <a:rPr lang="en-GB" sz="2800" dirty="0"/>
                <a:t>: </a:t>
              </a:r>
              <a:r>
                <a:rPr lang="en-GB" sz="2800" dirty="0" err="1"/>
                <a:t>ChatGPT</a:t>
              </a:r>
              <a:r>
                <a:rPr lang="en-GB" sz="2800" dirty="0"/>
                <a:t> </a:t>
              </a:r>
              <a:r>
                <a:rPr lang="en-GB" sz="2800" dirty="0" err="1"/>
                <a:t>có</a:t>
              </a:r>
              <a:r>
                <a:rPr lang="en-GB" sz="2800" dirty="0"/>
                <a:t> </a:t>
              </a:r>
              <a:r>
                <a:rPr lang="en-GB" sz="2800" dirty="0" err="1"/>
                <a:t>thể</a:t>
              </a:r>
              <a:r>
                <a:rPr lang="en-GB" sz="2800" dirty="0"/>
                <a:t> </a:t>
              </a:r>
              <a:r>
                <a:rPr lang="en-GB" sz="2800" dirty="0" err="1"/>
                <a:t>cung</a:t>
              </a:r>
              <a:r>
                <a:rPr lang="en-GB" sz="2800" dirty="0"/>
                <a:t> </a:t>
              </a:r>
              <a:r>
                <a:rPr lang="en-GB" sz="2800" dirty="0" err="1"/>
                <a:t>cấp</a:t>
              </a:r>
              <a:r>
                <a:rPr lang="en-GB" sz="2800" dirty="0"/>
                <a:t> </a:t>
              </a:r>
              <a:r>
                <a:rPr lang="en-GB" sz="2800" dirty="0" err="1"/>
                <a:t>các</a:t>
              </a:r>
              <a:r>
                <a:rPr lang="en-GB" sz="2800" dirty="0"/>
                <a:t> </a:t>
              </a:r>
              <a:r>
                <a:rPr lang="en-GB" sz="2800" dirty="0" err="1"/>
                <a:t>trò</a:t>
              </a:r>
              <a:r>
                <a:rPr lang="en-GB" sz="2800" dirty="0"/>
                <a:t> </a:t>
              </a:r>
              <a:r>
                <a:rPr lang="en-GB" sz="2800" dirty="0" err="1"/>
                <a:t>chơi</a:t>
              </a:r>
              <a:r>
                <a:rPr lang="en-GB" sz="2800" dirty="0"/>
                <a:t>, </a:t>
              </a:r>
              <a:r>
                <a:rPr lang="en-GB" sz="2800" dirty="0" err="1"/>
                <a:t>kể</a:t>
              </a:r>
              <a:r>
                <a:rPr lang="en-GB" sz="2800" dirty="0"/>
                <a:t> </a:t>
              </a:r>
              <a:r>
                <a:rPr lang="en-GB" sz="2800" dirty="0" err="1"/>
                <a:t>chuyện</a:t>
              </a:r>
              <a:r>
                <a:rPr lang="en-GB" sz="2800" dirty="0"/>
                <a:t> </a:t>
              </a:r>
              <a:r>
                <a:rPr lang="en-GB" sz="2800" dirty="0" err="1"/>
                <a:t>cười</a:t>
              </a:r>
              <a:r>
                <a:rPr lang="en-GB" sz="2800" dirty="0"/>
                <a:t>, </a:t>
              </a:r>
              <a:r>
                <a:rPr lang="en-GB" sz="2800" dirty="0" err="1"/>
                <a:t>hoặc</a:t>
              </a:r>
              <a:r>
                <a:rPr lang="en-GB" sz="2800" dirty="0"/>
                <a:t> </a:t>
              </a:r>
              <a:r>
                <a:rPr lang="en-GB" sz="2800" dirty="0" err="1"/>
                <a:t>câu</a:t>
              </a:r>
              <a:r>
                <a:rPr lang="en-GB" sz="2800" dirty="0"/>
                <a:t> </a:t>
              </a:r>
              <a:r>
                <a:rPr lang="en-GB" sz="2800" dirty="0" err="1"/>
                <a:t>đố</a:t>
              </a:r>
              <a:r>
                <a:rPr lang="en-GB" sz="2800" dirty="0"/>
                <a:t> </a:t>
              </a:r>
              <a:r>
                <a:rPr lang="en-GB" sz="2800" dirty="0" err="1"/>
                <a:t>vui</a:t>
              </a:r>
              <a:r>
                <a:rPr lang="en-GB" sz="2800" dirty="0"/>
                <a:t> </a:t>
              </a:r>
              <a:r>
                <a:rPr lang="vi-VN" sz="2800" dirty="0" smtClean="0"/>
                <a:t>nhộn. </a:t>
              </a:r>
              <a:endParaRPr lang="en-US" sz="2800" dirty="0">
                <a:solidFill>
                  <a:srgbClr val="FFFAEF"/>
                </a:solidFill>
                <a:latin typeface="Clear Sans"/>
                <a:ea typeface="Clear Sans"/>
                <a:cs typeface="Clear Sans"/>
                <a:sym typeface="Clear Sans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896969" y="7291574"/>
            <a:ext cx="5362331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endParaRPr lang="en-US" sz="3600" dirty="0">
              <a:solidFill>
                <a:srgbClr val="FFFAEF"/>
              </a:solidFill>
              <a:latin typeface="Baloo"/>
              <a:ea typeface="Baloo"/>
              <a:cs typeface="Baloo"/>
              <a:sym typeface="Baloo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083" y="674083"/>
            <a:ext cx="832486" cy="862071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544505" y="115942"/>
            <a:ext cx="661164" cy="629608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254051" y="1105118"/>
            <a:ext cx="658195" cy="645077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32217" y="1191191"/>
            <a:ext cx="6745647" cy="695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680"/>
              </a:lnSpc>
            </a:pPr>
            <a:r>
              <a:rPr lang="vi-VN" sz="3600" dirty="0" smtClean="0">
                <a:solidFill>
                  <a:srgbClr val="FFFAEF"/>
                </a:solidFill>
                <a:latin typeface="Baloo"/>
                <a:ea typeface="Baloo"/>
                <a:cs typeface="Baloo"/>
                <a:sym typeface="Baloo"/>
              </a:rPr>
              <a:t>4. Cách thức sử dụng hiệu quả</a:t>
            </a:r>
            <a:endParaRPr lang="en-US" sz="3600" dirty="0">
              <a:solidFill>
                <a:srgbClr val="FFFAEF"/>
              </a:solidFill>
              <a:latin typeface="Baloo"/>
              <a:ea typeface="Baloo"/>
              <a:cs typeface="Baloo"/>
              <a:sym typeface="Baloo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00" y="-71488"/>
            <a:ext cx="10172854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vi-VN" sz="9000" dirty="0" smtClean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II. Gamma</a:t>
            </a:r>
            <a:endParaRPr lang="en-US" sz="9000" dirty="0">
              <a:solidFill>
                <a:srgbClr val="000000"/>
              </a:solidFill>
              <a:latin typeface="Baloo"/>
              <a:ea typeface="Baloo"/>
              <a:cs typeface="Baloo"/>
              <a:sym typeface="Baloo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457200" y="3342128"/>
            <a:ext cx="17314566" cy="4965458"/>
            <a:chOff x="-12028564" y="-5015443"/>
            <a:chExt cx="23086088" cy="6620610"/>
          </a:xfrm>
        </p:grpSpPr>
        <p:sp>
          <p:nvSpPr>
            <p:cNvPr id="5" name="TextBox 5"/>
            <p:cNvSpPr txBox="1"/>
            <p:nvPr/>
          </p:nvSpPr>
          <p:spPr>
            <a:xfrm>
              <a:off x="-12028564" y="-5015443"/>
              <a:ext cx="8248829" cy="8036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vi-VN" sz="3600" dirty="0" smtClean="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2 ,Chức năng chính</a:t>
              </a:r>
              <a:endParaRPr lang="en-US" sz="3600" dirty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060744"/>
              <a:ext cx="11057524" cy="5444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80"/>
                </a:lnSpc>
              </a:pPr>
              <a:endParaRPr lang="en-US" sz="2600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10182565" y="893619"/>
            <a:ext cx="7589201" cy="5717381"/>
          </a:xfrm>
          <a:custGeom>
            <a:avLst/>
            <a:gdLst/>
            <a:ahLst/>
            <a:cxnLst/>
            <a:rect l="l" t="t" r="r" b="b"/>
            <a:pathLst>
              <a:path w="8338090" h="7254138">
                <a:moveTo>
                  <a:pt x="0" y="0"/>
                </a:moveTo>
                <a:lnTo>
                  <a:pt x="8338090" y="0"/>
                </a:lnTo>
                <a:lnTo>
                  <a:pt x="8338090" y="7254138"/>
                </a:lnTo>
                <a:lnTo>
                  <a:pt x="0" y="7254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>
              <a:lnSpc>
                <a:spcPts val="4680"/>
              </a:lnSpc>
            </a:pPr>
            <a:r>
              <a:rPr lang="vi-VN" sz="3600" dirty="0" smtClean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3, Ưu và nhược điểm</a:t>
            </a:r>
          </a:p>
          <a:p>
            <a:r>
              <a:rPr lang="en-GB" sz="2800" dirty="0"/>
              <a:t>* </a:t>
            </a:r>
            <a:r>
              <a:rPr lang="en-GB" sz="2800" b="1" dirty="0" err="1"/>
              <a:t>Ưu</a:t>
            </a:r>
            <a:r>
              <a:rPr lang="en-GB" sz="2800" b="1" dirty="0"/>
              <a:t> </a:t>
            </a:r>
            <a:r>
              <a:rPr lang="en-GB" sz="2800" b="1" dirty="0" err="1"/>
              <a:t>điểm</a:t>
            </a:r>
            <a:r>
              <a:rPr lang="en-GB" sz="2800" dirty="0"/>
              <a:t>:</a:t>
            </a:r>
            <a:endParaRPr lang="en-US" sz="2800" dirty="0"/>
          </a:p>
          <a:p>
            <a:r>
              <a:rPr lang="en-GB" sz="2800" dirty="0"/>
              <a:t>- </a:t>
            </a:r>
            <a:r>
              <a:rPr lang="en-GB" sz="2800" dirty="0" err="1"/>
              <a:t>Dễ</a:t>
            </a:r>
            <a:r>
              <a:rPr lang="en-GB" sz="2800" dirty="0"/>
              <a:t> </a:t>
            </a:r>
            <a:r>
              <a:rPr lang="en-GB" sz="2800" dirty="0" err="1"/>
              <a:t>sử</a:t>
            </a:r>
            <a:r>
              <a:rPr lang="en-GB" sz="2800" dirty="0"/>
              <a:t> </a:t>
            </a:r>
            <a:r>
              <a:rPr lang="en-GB" sz="2800" dirty="0" err="1"/>
              <a:t>dụng</a:t>
            </a:r>
            <a:r>
              <a:rPr lang="en-GB" sz="2800" dirty="0"/>
              <a:t> </a:t>
            </a:r>
            <a:r>
              <a:rPr lang="en-GB" sz="2800" dirty="0" err="1"/>
              <a:t>với</a:t>
            </a:r>
            <a:r>
              <a:rPr lang="en-GB" sz="2800" dirty="0"/>
              <a:t> </a:t>
            </a:r>
            <a:r>
              <a:rPr lang="en-GB" sz="2800" dirty="0" err="1"/>
              <a:t>giao</a:t>
            </a:r>
            <a:r>
              <a:rPr lang="en-GB" sz="2800" dirty="0"/>
              <a:t> </a:t>
            </a:r>
            <a:r>
              <a:rPr lang="en-GB" sz="2800" dirty="0" err="1"/>
              <a:t>diện</a:t>
            </a:r>
            <a:r>
              <a:rPr lang="en-GB" sz="2800" dirty="0"/>
              <a:t> </a:t>
            </a:r>
            <a:r>
              <a:rPr lang="en-GB" sz="2800" dirty="0" err="1"/>
              <a:t>đơn</a:t>
            </a:r>
            <a:r>
              <a:rPr lang="en-GB" sz="2800" dirty="0"/>
              <a:t> </a:t>
            </a:r>
            <a:r>
              <a:rPr lang="en-GB" sz="2800" dirty="0" err="1"/>
              <a:t>giản</a:t>
            </a:r>
            <a:r>
              <a:rPr lang="en-GB" sz="2800" dirty="0"/>
              <a:t>.</a:t>
            </a:r>
            <a:endParaRPr lang="en-US" sz="2800" dirty="0"/>
          </a:p>
          <a:p>
            <a:r>
              <a:rPr lang="en-GB" sz="2800" dirty="0"/>
              <a:t>- </a:t>
            </a:r>
            <a:r>
              <a:rPr lang="en-GB" sz="2800" dirty="0" err="1"/>
              <a:t>Tiết</a:t>
            </a:r>
            <a:r>
              <a:rPr lang="en-GB" sz="2800" dirty="0"/>
              <a:t> </a:t>
            </a:r>
            <a:r>
              <a:rPr lang="en-GB" sz="2800" dirty="0" err="1"/>
              <a:t>kiệm</a:t>
            </a:r>
            <a:r>
              <a:rPr lang="en-GB" sz="2800" dirty="0"/>
              <a:t> </a:t>
            </a:r>
            <a:r>
              <a:rPr lang="en-GB" sz="2800" dirty="0" err="1"/>
              <a:t>thời</a:t>
            </a:r>
            <a:r>
              <a:rPr lang="en-GB" sz="2800" dirty="0"/>
              <a:t> </a:t>
            </a:r>
            <a:r>
              <a:rPr lang="en-GB" sz="2800" dirty="0" err="1"/>
              <a:t>gian</a:t>
            </a:r>
            <a:r>
              <a:rPr lang="en-GB" sz="2800" dirty="0"/>
              <a:t> </a:t>
            </a:r>
            <a:r>
              <a:rPr lang="en-GB" sz="2800" dirty="0" err="1"/>
              <a:t>cho</a:t>
            </a:r>
            <a:r>
              <a:rPr lang="en-GB" sz="2800" dirty="0"/>
              <a:t> </a:t>
            </a:r>
            <a:r>
              <a:rPr lang="en-GB" sz="2800" dirty="0" err="1"/>
              <a:t>người</a:t>
            </a:r>
            <a:r>
              <a:rPr lang="en-GB" sz="2800" dirty="0"/>
              <a:t> </a:t>
            </a:r>
            <a:r>
              <a:rPr lang="en-GB" sz="2800" dirty="0" err="1"/>
              <a:t>dùng</a:t>
            </a:r>
            <a:r>
              <a:rPr lang="en-GB" sz="2800" dirty="0"/>
              <a:t>.</a:t>
            </a:r>
            <a:endParaRPr lang="en-US" sz="2800" dirty="0"/>
          </a:p>
          <a:p>
            <a:r>
              <a:rPr lang="en-GB" sz="2800" dirty="0"/>
              <a:t>- </a:t>
            </a:r>
            <a:r>
              <a:rPr lang="en-GB" sz="2800" dirty="0" err="1"/>
              <a:t>Nhiều</a:t>
            </a:r>
            <a:r>
              <a:rPr lang="en-GB" sz="2800" dirty="0"/>
              <a:t> </a:t>
            </a:r>
            <a:r>
              <a:rPr lang="en-GB" sz="2800" dirty="0" err="1"/>
              <a:t>mẫu</a:t>
            </a:r>
            <a:r>
              <a:rPr lang="en-GB" sz="2800" dirty="0"/>
              <a:t> </a:t>
            </a:r>
            <a:r>
              <a:rPr lang="en-GB" sz="2800" dirty="0" err="1"/>
              <a:t>thiết</a:t>
            </a:r>
            <a:r>
              <a:rPr lang="en-GB" sz="2800" dirty="0"/>
              <a:t> </a:t>
            </a:r>
            <a:r>
              <a:rPr lang="en-GB" sz="2800" dirty="0" err="1"/>
              <a:t>kế</a:t>
            </a:r>
            <a:r>
              <a:rPr lang="en-GB" sz="2800" dirty="0"/>
              <a:t> </a:t>
            </a:r>
            <a:r>
              <a:rPr lang="en-GB" sz="2800" dirty="0" err="1"/>
              <a:t>đa</a:t>
            </a:r>
            <a:r>
              <a:rPr lang="en-GB" sz="2800" dirty="0"/>
              <a:t> </a:t>
            </a:r>
            <a:r>
              <a:rPr lang="en-GB" sz="2800" dirty="0" err="1"/>
              <a:t>dạng</a:t>
            </a:r>
            <a:r>
              <a:rPr lang="en-GB" sz="2800" dirty="0"/>
              <a:t>, </a:t>
            </a:r>
            <a:r>
              <a:rPr lang="en-GB" sz="2800" dirty="0" err="1"/>
              <a:t>hiện</a:t>
            </a:r>
            <a:r>
              <a:rPr lang="en-GB" sz="2800" dirty="0"/>
              <a:t> </a:t>
            </a:r>
            <a:r>
              <a:rPr lang="en-GB" sz="2800" dirty="0" err="1"/>
              <a:t>đại</a:t>
            </a:r>
            <a:r>
              <a:rPr lang="en-GB" sz="2800" dirty="0"/>
              <a:t>.</a:t>
            </a:r>
            <a:endParaRPr lang="en-US" sz="2800" dirty="0"/>
          </a:p>
          <a:p>
            <a:r>
              <a:rPr lang="en-GB" sz="2800" dirty="0"/>
              <a:t>- </a:t>
            </a:r>
            <a:r>
              <a:rPr lang="en-GB" sz="2800" dirty="0" err="1"/>
              <a:t>Tạo</a:t>
            </a:r>
            <a:r>
              <a:rPr lang="en-GB" sz="2800" dirty="0"/>
              <a:t> </a:t>
            </a:r>
            <a:r>
              <a:rPr lang="en-GB" sz="2800" dirty="0" err="1"/>
              <a:t>ra</a:t>
            </a:r>
            <a:r>
              <a:rPr lang="en-GB" sz="2800" dirty="0"/>
              <a:t> </a:t>
            </a:r>
            <a:r>
              <a:rPr lang="en-GB" sz="2800" dirty="0" err="1"/>
              <a:t>bài</a:t>
            </a:r>
            <a:r>
              <a:rPr lang="en-GB" sz="2800" dirty="0"/>
              <a:t> </a:t>
            </a:r>
            <a:r>
              <a:rPr lang="en-GB" sz="2800" dirty="0" err="1"/>
              <a:t>thuyết</a:t>
            </a:r>
            <a:r>
              <a:rPr lang="en-GB" sz="2800" dirty="0"/>
              <a:t> </a:t>
            </a:r>
            <a:r>
              <a:rPr lang="en-GB" sz="2800" dirty="0" err="1"/>
              <a:t>trình</a:t>
            </a:r>
            <a:r>
              <a:rPr lang="en-GB" sz="2800" dirty="0"/>
              <a:t> </a:t>
            </a:r>
            <a:r>
              <a:rPr lang="en-GB" sz="2800" dirty="0" err="1"/>
              <a:t>chất</a:t>
            </a:r>
            <a:r>
              <a:rPr lang="en-GB" sz="2800" dirty="0"/>
              <a:t> </a:t>
            </a:r>
            <a:r>
              <a:rPr lang="en-GB" sz="2800" dirty="0" err="1"/>
              <a:t>lượng</a:t>
            </a:r>
            <a:r>
              <a:rPr lang="en-GB" sz="2800" dirty="0"/>
              <a:t> </a:t>
            </a:r>
            <a:r>
              <a:rPr lang="en-GB" sz="2800" dirty="0" err="1"/>
              <a:t>với</a:t>
            </a:r>
            <a:r>
              <a:rPr lang="en-GB" sz="2800" dirty="0"/>
              <a:t> </a:t>
            </a:r>
            <a:r>
              <a:rPr lang="en-GB" sz="2800" dirty="0" err="1"/>
              <a:t>bố</a:t>
            </a:r>
            <a:r>
              <a:rPr lang="en-GB" sz="2800" dirty="0"/>
              <a:t> </a:t>
            </a:r>
            <a:r>
              <a:rPr lang="en-GB" sz="2800" dirty="0" err="1"/>
              <a:t>cục</a:t>
            </a:r>
            <a:r>
              <a:rPr lang="en-GB" sz="2800" dirty="0"/>
              <a:t> </a:t>
            </a:r>
            <a:r>
              <a:rPr lang="en-GB" sz="2800" dirty="0" err="1"/>
              <a:t>đẹp</a:t>
            </a:r>
            <a:r>
              <a:rPr lang="en-GB" sz="2800" dirty="0"/>
              <a:t> </a:t>
            </a:r>
            <a:r>
              <a:rPr lang="en-GB" sz="2800" dirty="0" err="1"/>
              <a:t>mắt</a:t>
            </a:r>
            <a:r>
              <a:rPr lang="en-GB" sz="2800" dirty="0"/>
              <a:t>, </a:t>
            </a:r>
            <a:r>
              <a:rPr lang="en-GB" sz="2800" dirty="0" err="1"/>
              <a:t>ấn</a:t>
            </a:r>
            <a:r>
              <a:rPr lang="en-GB" sz="2800" dirty="0"/>
              <a:t> </a:t>
            </a:r>
            <a:r>
              <a:rPr lang="en-GB" sz="2800" dirty="0" err="1"/>
              <a:t>tượng</a:t>
            </a:r>
            <a:r>
              <a:rPr lang="en-GB" sz="2800" dirty="0"/>
              <a:t>.</a:t>
            </a:r>
            <a:endParaRPr lang="en-US" sz="2800" dirty="0"/>
          </a:p>
          <a:p>
            <a:r>
              <a:rPr lang="en-GB" sz="2800" dirty="0"/>
              <a:t>- </a:t>
            </a:r>
            <a:r>
              <a:rPr lang="en-GB" sz="2800" dirty="0" err="1"/>
              <a:t>Có</a:t>
            </a:r>
            <a:r>
              <a:rPr lang="en-GB" sz="2800" dirty="0"/>
              <a:t> </a:t>
            </a:r>
            <a:r>
              <a:rPr lang="en-GB" sz="2800" dirty="0" err="1"/>
              <a:t>tính</a:t>
            </a:r>
            <a:r>
              <a:rPr lang="en-GB" sz="2800" dirty="0"/>
              <a:t> </a:t>
            </a:r>
            <a:r>
              <a:rPr lang="en-GB" sz="2800" dirty="0" err="1"/>
              <a:t>năng</a:t>
            </a:r>
            <a:r>
              <a:rPr lang="en-GB" sz="2800" dirty="0"/>
              <a:t> chia </a:t>
            </a:r>
            <a:r>
              <a:rPr lang="en-GB" sz="2800" dirty="0" err="1"/>
              <a:t>sẻ</a:t>
            </a:r>
            <a:r>
              <a:rPr lang="en-GB" sz="2800" dirty="0"/>
              <a:t> </a:t>
            </a:r>
            <a:r>
              <a:rPr lang="en-GB" sz="2800" dirty="0" err="1"/>
              <a:t>quyền</a:t>
            </a:r>
            <a:r>
              <a:rPr lang="en-GB" sz="2800" dirty="0"/>
              <a:t> </a:t>
            </a:r>
            <a:r>
              <a:rPr lang="en-GB" sz="2800" dirty="0" err="1"/>
              <a:t>cộng</a:t>
            </a:r>
            <a:r>
              <a:rPr lang="en-GB" sz="2800" dirty="0"/>
              <a:t> </a:t>
            </a:r>
            <a:r>
              <a:rPr lang="en-GB" sz="2800" dirty="0" err="1"/>
              <a:t>tác</a:t>
            </a:r>
            <a:r>
              <a:rPr lang="en-GB" sz="2800" dirty="0"/>
              <a:t> </a:t>
            </a:r>
            <a:r>
              <a:rPr lang="en-GB" sz="2800" dirty="0" err="1"/>
              <a:t>và</a:t>
            </a:r>
            <a:r>
              <a:rPr lang="en-GB" sz="2800" dirty="0"/>
              <a:t> </a:t>
            </a:r>
            <a:r>
              <a:rPr lang="en-GB" sz="2800" dirty="0" err="1"/>
              <a:t>giới</a:t>
            </a:r>
            <a:r>
              <a:rPr lang="en-GB" sz="2800" dirty="0"/>
              <a:t> </a:t>
            </a:r>
            <a:r>
              <a:rPr lang="en-GB" sz="2800" dirty="0" err="1"/>
              <a:t>hạn</a:t>
            </a:r>
            <a:r>
              <a:rPr lang="en-GB" sz="2800" dirty="0"/>
              <a:t> </a:t>
            </a:r>
            <a:r>
              <a:rPr lang="en-GB" sz="2800" dirty="0" err="1"/>
              <a:t>quyền</a:t>
            </a:r>
            <a:r>
              <a:rPr lang="en-GB" sz="2800" dirty="0"/>
              <a:t> </a:t>
            </a:r>
            <a:r>
              <a:rPr lang="en-GB" sz="2800" dirty="0" err="1"/>
              <a:t>truy</a:t>
            </a:r>
            <a:r>
              <a:rPr lang="en-GB" sz="2800" dirty="0"/>
              <a:t> </a:t>
            </a:r>
            <a:r>
              <a:rPr lang="en-GB" sz="2800" dirty="0" err="1"/>
              <a:t>cập</a:t>
            </a:r>
            <a:r>
              <a:rPr lang="en-GB" sz="2800" dirty="0"/>
              <a:t>.</a:t>
            </a:r>
            <a:endParaRPr lang="en-US" sz="2800" dirty="0"/>
          </a:p>
          <a:p>
            <a:r>
              <a:rPr lang="en-GB" sz="2800" dirty="0"/>
              <a:t>- </a:t>
            </a:r>
            <a:r>
              <a:rPr lang="en-GB" sz="2800" dirty="0" err="1"/>
              <a:t>Tích</a:t>
            </a:r>
            <a:r>
              <a:rPr lang="en-GB" sz="2800" dirty="0"/>
              <a:t> </a:t>
            </a:r>
            <a:r>
              <a:rPr lang="en-GB" sz="2800" dirty="0" err="1"/>
              <a:t>hợp</a:t>
            </a:r>
            <a:r>
              <a:rPr lang="en-GB" sz="2800" dirty="0"/>
              <a:t> </a:t>
            </a:r>
            <a:r>
              <a:rPr lang="en-GB" sz="2800" dirty="0" err="1"/>
              <a:t>các</a:t>
            </a:r>
            <a:r>
              <a:rPr lang="en-GB" sz="2800" dirty="0"/>
              <a:t> </a:t>
            </a:r>
            <a:r>
              <a:rPr lang="en-GB" sz="2800" dirty="0" err="1"/>
              <a:t>công</a:t>
            </a:r>
            <a:r>
              <a:rPr lang="en-GB" sz="2800" dirty="0"/>
              <a:t> </a:t>
            </a:r>
            <a:r>
              <a:rPr lang="en-GB" sz="2800" dirty="0" err="1"/>
              <a:t>cụ</a:t>
            </a:r>
            <a:r>
              <a:rPr lang="en-GB" sz="2800" dirty="0"/>
              <a:t> </a:t>
            </a:r>
            <a:r>
              <a:rPr lang="en-GB" sz="2800" dirty="0" err="1"/>
              <a:t>khác</a:t>
            </a:r>
            <a:r>
              <a:rPr lang="en-GB" sz="2800" dirty="0"/>
              <a:t> </a:t>
            </a:r>
            <a:r>
              <a:rPr lang="en-GB" sz="2800" dirty="0" err="1"/>
              <a:t>như</a:t>
            </a:r>
            <a:r>
              <a:rPr lang="en-GB" sz="2800" dirty="0"/>
              <a:t> Microsoft Office, Google Docs </a:t>
            </a:r>
            <a:r>
              <a:rPr lang="en-GB" sz="2800" dirty="0" err="1"/>
              <a:t>và</a:t>
            </a:r>
            <a:r>
              <a:rPr lang="en-GB" sz="2800" dirty="0"/>
              <a:t> Slides.</a:t>
            </a:r>
            <a:endParaRPr lang="en-US" sz="2800" dirty="0"/>
          </a:p>
          <a:p>
            <a:r>
              <a:rPr lang="en-GB" sz="2800" dirty="0"/>
              <a:t>* </a:t>
            </a:r>
            <a:r>
              <a:rPr lang="en-GB" sz="2800" b="1" dirty="0" err="1"/>
              <a:t>Nhược</a:t>
            </a:r>
            <a:r>
              <a:rPr lang="en-GB" sz="2800" b="1" dirty="0"/>
              <a:t> </a:t>
            </a:r>
            <a:r>
              <a:rPr lang="en-GB" sz="2800" b="1" dirty="0" err="1"/>
              <a:t>điểm</a:t>
            </a:r>
            <a:r>
              <a:rPr lang="en-GB" sz="2800" dirty="0"/>
              <a:t>:</a:t>
            </a:r>
            <a:endParaRPr lang="en-US" sz="2800" dirty="0"/>
          </a:p>
          <a:p>
            <a:r>
              <a:rPr lang="en-GB" sz="2800" dirty="0"/>
              <a:t>- </a:t>
            </a:r>
            <a:r>
              <a:rPr lang="en-GB" sz="2800" dirty="0" err="1"/>
              <a:t>Người</a:t>
            </a:r>
            <a:r>
              <a:rPr lang="en-GB" sz="2800" dirty="0"/>
              <a:t> </a:t>
            </a:r>
            <a:r>
              <a:rPr lang="en-GB" sz="2800" dirty="0" err="1"/>
              <a:t>dùng</a:t>
            </a:r>
            <a:r>
              <a:rPr lang="en-GB" sz="2800" dirty="0"/>
              <a:t> </a:t>
            </a:r>
            <a:r>
              <a:rPr lang="en-GB" sz="2800" dirty="0" err="1"/>
              <a:t>cần</a:t>
            </a:r>
            <a:r>
              <a:rPr lang="en-GB" sz="2800" dirty="0"/>
              <a:t> </a:t>
            </a:r>
            <a:r>
              <a:rPr lang="en-GB" sz="2800" dirty="0" err="1"/>
              <a:t>phải</a:t>
            </a:r>
            <a:r>
              <a:rPr lang="en-GB" sz="2800" dirty="0"/>
              <a:t> </a:t>
            </a:r>
            <a:r>
              <a:rPr lang="en-GB" sz="2800" dirty="0" err="1"/>
              <a:t>yêu</a:t>
            </a:r>
            <a:r>
              <a:rPr lang="en-GB" sz="2800" dirty="0"/>
              <a:t> </a:t>
            </a:r>
            <a:r>
              <a:rPr lang="en-GB" sz="2800" dirty="0" err="1"/>
              <a:t>cầu</a:t>
            </a:r>
            <a:r>
              <a:rPr lang="en-GB" sz="2800" dirty="0"/>
              <a:t> chi </a:t>
            </a:r>
            <a:r>
              <a:rPr lang="en-GB" sz="2800" dirty="0" err="1"/>
              <a:t>tiết</a:t>
            </a:r>
            <a:r>
              <a:rPr lang="en-GB" sz="2800" dirty="0"/>
              <a:t>, </a:t>
            </a:r>
            <a:r>
              <a:rPr lang="en-GB" sz="2800" dirty="0" err="1"/>
              <a:t>cụ</a:t>
            </a:r>
            <a:r>
              <a:rPr lang="en-GB" sz="2800" dirty="0"/>
              <a:t> </a:t>
            </a:r>
            <a:r>
              <a:rPr lang="en-GB" sz="2800" dirty="0" err="1"/>
              <a:t>thể</a:t>
            </a:r>
            <a:r>
              <a:rPr lang="en-GB" sz="2800" dirty="0"/>
              <a:t> </a:t>
            </a:r>
            <a:r>
              <a:rPr lang="en-GB" sz="2800" dirty="0" err="1"/>
              <a:t>thì</a:t>
            </a:r>
            <a:r>
              <a:rPr lang="en-GB" sz="2800" dirty="0"/>
              <a:t> </a:t>
            </a:r>
            <a:r>
              <a:rPr lang="en-GB" sz="2800" dirty="0" err="1"/>
              <a:t>sản</a:t>
            </a:r>
            <a:r>
              <a:rPr lang="en-GB" sz="2800" dirty="0"/>
              <a:t> </a:t>
            </a:r>
            <a:r>
              <a:rPr lang="en-GB" sz="2800" dirty="0" err="1"/>
              <a:t>phẩm</a:t>
            </a:r>
            <a:r>
              <a:rPr lang="en-GB" sz="2800" dirty="0"/>
              <a:t> </a:t>
            </a:r>
            <a:r>
              <a:rPr lang="en-GB" sz="2800" dirty="0" err="1"/>
              <a:t>tạo</a:t>
            </a:r>
            <a:r>
              <a:rPr lang="en-GB" sz="2800" dirty="0"/>
              <a:t> </a:t>
            </a:r>
            <a:r>
              <a:rPr lang="en-GB" sz="2800" dirty="0" err="1"/>
              <a:t>ra</a:t>
            </a:r>
            <a:r>
              <a:rPr lang="en-GB" sz="2800" dirty="0"/>
              <a:t> </a:t>
            </a:r>
            <a:r>
              <a:rPr lang="en-GB" sz="2800" dirty="0" err="1"/>
              <a:t>mới</a:t>
            </a:r>
            <a:r>
              <a:rPr lang="en-GB" sz="2800" dirty="0"/>
              <a:t> </a:t>
            </a:r>
            <a:r>
              <a:rPr lang="en-GB" sz="2800" dirty="0" err="1"/>
              <a:t>đầy</a:t>
            </a:r>
            <a:r>
              <a:rPr lang="en-GB" sz="2800" dirty="0"/>
              <a:t> </a:t>
            </a:r>
            <a:r>
              <a:rPr lang="en-GB" sz="2800" dirty="0" err="1"/>
              <a:t>đủ</a:t>
            </a:r>
            <a:r>
              <a:rPr lang="en-GB" sz="2800" dirty="0"/>
              <a:t>, </a:t>
            </a:r>
            <a:r>
              <a:rPr lang="en-GB" sz="2800" dirty="0" err="1"/>
              <a:t>đẹp</a:t>
            </a:r>
            <a:r>
              <a:rPr lang="en-GB" sz="2800" dirty="0"/>
              <a:t> </a:t>
            </a:r>
            <a:r>
              <a:rPr lang="en-GB" sz="2800" dirty="0" err="1"/>
              <a:t>mắt</a:t>
            </a:r>
            <a:r>
              <a:rPr lang="en-GB" sz="2800" dirty="0"/>
              <a:t>.</a:t>
            </a:r>
            <a:endParaRPr lang="en-US" sz="2800" dirty="0"/>
          </a:p>
          <a:p>
            <a:r>
              <a:rPr lang="en-GB" sz="2800" dirty="0"/>
              <a:t>- </a:t>
            </a:r>
            <a:r>
              <a:rPr lang="en-GB" sz="2800" dirty="0" err="1"/>
              <a:t>Bài</a:t>
            </a:r>
            <a:r>
              <a:rPr lang="en-GB" sz="2800" dirty="0"/>
              <a:t> </a:t>
            </a:r>
            <a:r>
              <a:rPr lang="en-GB" sz="2800" dirty="0" err="1"/>
              <a:t>thuyết</a:t>
            </a:r>
            <a:r>
              <a:rPr lang="en-GB" sz="2800" dirty="0"/>
              <a:t> </a:t>
            </a:r>
            <a:r>
              <a:rPr lang="en-GB" sz="2800" dirty="0" err="1"/>
              <a:t>trình</a:t>
            </a:r>
            <a:r>
              <a:rPr lang="en-GB" sz="2800" dirty="0"/>
              <a:t> </a:t>
            </a:r>
            <a:r>
              <a:rPr lang="en-GB" sz="2800" dirty="0" err="1"/>
              <a:t>có</a:t>
            </a:r>
            <a:r>
              <a:rPr lang="en-GB" sz="2800" dirty="0"/>
              <a:t> </a:t>
            </a:r>
            <a:r>
              <a:rPr lang="en-GB" sz="2800" dirty="0" err="1"/>
              <a:t>thể</a:t>
            </a:r>
            <a:r>
              <a:rPr lang="en-GB" sz="2800" dirty="0"/>
              <a:t> </a:t>
            </a:r>
            <a:r>
              <a:rPr lang="en-GB" sz="2800" dirty="0" err="1"/>
              <a:t>thiếu</a:t>
            </a:r>
            <a:r>
              <a:rPr lang="en-GB" sz="2800" dirty="0"/>
              <a:t> </a:t>
            </a:r>
            <a:r>
              <a:rPr lang="en-GB" sz="2800" dirty="0" err="1"/>
              <a:t>chính</a:t>
            </a:r>
            <a:r>
              <a:rPr lang="en-GB" sz="2800" dirty="0"/>
              <a:t> </a:t>
            </a:r>
            <a:r>
              <a:rPr lang="en-GB" sz="2800" dirty="0" err="1"/>
              <a:t>xác</a:t>
            </a:r>
            <a:r>
              <a:rPr lang="en-GB" sz="2800" dirty="0"/>
              <a:t>, </a:t>
            </a:r>
            <a:r>
              <a:rPr lang="en-GB" sz="2800" dirty="0" err="1"/>
              <a:t>sai</a:t>
            </a:r>
            <a:r>
              <a:rPr lang="en-GB" sz="2800" dirty="0"/>
              <a:t> </a:t>
            </a:r>
            <a:r>
              <a:rPr lang="en-GB" sz="2800" dirty="0" err="1"/>
              <a:t>sót</a:t>
            </a:r>
            <a:r>
              <a:rPr lang="en-GB" sz="2800" dirty="0"/>
              <a:t> </a:t>
            </a:r>
            <a:r>
              <a:rPr lang="en-GB" sz="2800" dirty="0" err="1"/>
              <a:t>nội</a:t>
            </a:r>
            <a:r>
              <a:rPr lang="en-GB" sz="2800" dirty="0"/>
              <a:t> dung.</a:t>
            </a:r>
            <a:endParaRPr lang="en-US" sz="2800" dirty="0"/>
          </a:p>
          <a:p>
            <a:r>
              <a:rPr lang="en-GB" sz="2800" dirty="0"/>
              <a:t>- </a:t>
            </a:r>
            <a:r>
              <a:rPr lang="en-GB" sz="2800" dirty="0" err="1"/>
              <a:t>Hạn</a:t>
            </a:r>
            <a:r>
              <a:rPr lang="en-GB" sz="2800" dirty="0"/>
              <a:t> </a:t>
            </a:r>
            <a:r>
              <a:rPr lang="en-GB" sz="2800" dirty="0" err="1"/>
              <a:t>chế</a:t>
            </a:r>
            <a:r>
              <a:rPr lang="en-GB" sz="2800" dirty="0"/>
              <a:t> </a:t>
            </a:r>
            <a:r>
              <a:rPr lang="en-GB" sz="2800" dirty="0" err="1"/>
              <a:t>về</a:t>
            </a:r>
            <a:r>
              <a:rPr lang="en-GB" sz="2800" dirty="0"/>
              <a:t> </a:t>
            </a:r>
            <a:r>
              <a:rPr lang="en-GB" sz="2800" dirty="0" err="1"/>
              <a:t>tính</a:t>
            </a:r>
            <a:r>
              <a:rPr lang="en-GB" sz="2800" dirty="0"/>
              <a:t> </a:t>
            </a:r>
            <a:r>
              <a:rPr lang="en-GB" sz="2800" dirty="0" err="1"/>
              <a:t>năng</a:t>
            </a:r>
            <a:r>
              <a:rPr lang="en-GB" sz="2800" dirty="0"/>
              <a:t>, </a:t>
            </a:r>
            <a:r>
              <a:rPr lang="en-GB" sz="2800" dirty="0" err="1"/>
              <a:t>phải</a:t>
            </a:r>
            <a:r>
              <a:rPr lang="en-GB" sz="2800" dirty="0"/>
              <a:t> </a:t>
            </a:r>
            <a:r>
              <a:rPr lang="en-GB" sz="2800" dirty="0" err="1"/>
              <a:t>trả</a:t>
            </a:r>
            <a:r>
              <a:rPr lang="en-GB" sz="2800" dirty="0"/>
              <a:t> </a:t>
            </a:r>
            <a:r>
              <a:rPr lang="en-GB" sz="2800" dirty="0" err="1"/>
              <a:t>phí</a:t>
            </a:r>
            <a:r>
              <a:rPr lang="en-GB" sz="2800" dirty="0"/>
              <a:t> </a:t>
            </a:r>
            <a:r>
              <a:rPr lang="en-GB" sz="2800" dirty="0" err="1"/>
              <a:t>để</a:t>
            </a:r>
            <a:r>
              <a:rPr lang="en-GB" sz="2800" dirty="0"/>
              <a:t> </a:t>
            </a:r>
            <a:r>
              <a:rPr lang="en-GB" sz="2800" dirty="0" err="1"/>
              <a:t>sử</a:t>
            </a:r>
            <a:r>
              <a:rPr lang="en-GB" sz="2800" dirty="0"/>
              <a:t> </a:t>
            </a:r>
            <a:r>
              <a:rPr lang="en-GB" sz="2800" dirty="0" err="1"/>
              <a:t>dụng</a:t>
            </a:r>
            <a:r>
              <a:rPr lang="en-GB" sz="2800" dirty="0"/>
              <a:t>.</a:t>
            </a:r>
            <a:endParaRPr lang="en-US" sz="2800" dirty="0"/>
          </a:p>
          <a:p>
            <a:r>
              <a:rPr lang="en-GB" sz="2800" dirty="0"/>
              <a:t>- </a:t>
            </a:r>
            <a:r>
              <a:rPr lang="en-GB" sz="2800" dirty="0" err="1"/>
              <a:t>Tạo</a:t>
            </a:r>
            <a:r>
              <a:rPr lang="en-GB" sz="2800" dirty="0"/>
              <a:t> </a:t>
            </a:r>
            <a:r>
              <a:rPr lang="en-GB" sz="2800" dirty="0" err="1"/>
              <a:t>ra</a:t>
            </a:r>
            <a:r>
              <a:rPr lang="en-GB" sz="2800" dirty="0"/>
              <a:t> lo </a:t>
            </a:r>
            <a:r>
              <a:rPr lang="en-GB" sz="2800" dirty="0" err="1"/>
              <a:t>ngại</a:t>
            </a:r>
            <a:r>
              <a:rPr lang="en-GB" sz="2800" dirty="0"/>
              <a:t> </a:t>
            </a:r>
            <a:r>
              <a:rPr lang="en-GB" sz="2800" dirty="0" err="1"/>
              <a:t>về</a:t>
            </a:r>
            <a:r>
              <a:rPr lang="en-GB" sz="2800" dirty="0"/>
              <a:t> </a:t>
            </a:r>
            <a:r>
              <a:rPr lang="en-GB" sz="2800" dirty="0" err="1"/>
              <a:t>vấn</a:t>
            </a:r>
            <a:r>
              <a:rPr lang="en-GB" sz="2800" dirty="0"/>
              <a:t> </a:t>
            </a:r>
            <a:r>
              <a:rPr lang="en-GB" sz="2800" dirty="0" err="1"/>
              <a:t>đề</a:t>
            </a:r>
            <a:r>
              <a:rPr lang="en-GB" sz="2800" dirty="0"/>
              <a:t> </a:t>
            </a:r>
            <a:r>
              <a:rPr lang="en-GB" sz="2800" dirty="0" err="1"/>
              <a:t>bảo</a:t>
            </a:r>
            <a:r>
              <a:rPr lang="en-GB" sz="2800" dirty="0"/>
              <a:t> </a:t>
            </a:r>
            <a:r>
              <a:rPr lang="en-GB" sz="2800" dirty="0" err="1"/>
              <a:t>mật</a:t>
            </a:r>
            <a:r>
              <a:rPr lang="en-GB" sz="2800" dirty="0"/>
              <a:t> </a:t>
            </a:r>
            <a:r>
              <a:rPr lang="en-GB" sz="2800" dirty="0" err="1"/>
              <a:t>và</a:t>
            </a:r>
            <a:r>
              <a:rPr lang="en-GB" sz="2800" dirty="0"/>
              <a:t> </a:t>
            </a:r>
            <a:r>
              <a:rPr lang="en-GB" sz="2800" dirty="0" err="1"/>
              <a:t>quyền</a:t>
            </a:r>
            <a:r>
              <a:rPr lang="en-GB" sz="2800" dirty="0"/>
              <a:t> </a:t>
            </a:r>
            <a:r>
              <a:rPr lang="en-GB" sz="2800" dirty="0" err="1"/>
              <a:t>sở</a:t>
            </a:r>
            <a:r>
              <a:rPr lang="en-GB" sz="2800" dirty="0"/>
              <a:t> </a:t>
            </a:r>
            <a:r>
              <a:rPr lang="en-GB" sz="2800" dirty="0" err="1"/>
              <a:t>hữu</a:t>
            </a:r>
            <a:r>
              <a:rPr lang="en-GB" sz="2800" dirty="0"/>
              <a:t> </a:t>
            </a:r>
            <a:r>
              <a:rPr lang="en-GB" sz="2800" dirty="0" err="1"/>
              <a:t>trí</a:t>
            </a:r>
            <a:r>
              <a:rPr lang="en-GB" sz="2800" dirty="0"/>
              <a:t> </a:t>
            </a:r>
            <a:r>
              <a:rPr lang="en-GB" sz="2800" dirty="0" err="1"/>
              <a:t>tuệ</a:t>
            </a:r>
            <a:r>
              <a:rPr lang="en-GB" sz="2800" dirty="0"/>
              <a:t>.</a:t>
            </a:r>
            <a:endParaRPr lang="en-US" sz="2800" dirty="0"/>
          </a:p>
          <a:p>
            <a:pPr>
              <a:lnSpc>
                <a:spcPts val="4680"/>
              </a:lnSpc>
            </a:pPr>
            <a:endParaRPr lang="vi-VN" sz="2800" dirty="0">
              <a:solidFill>
                <a:srgbClr val="000000"/>
              </a:solidFill>
              <a:latin typeface="Baloo"/>
              <a:ea typeface="Baloo"/>
              <a:cs typeface="Baloo"/>
              <a:sym typeface="Baloo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-1082732" y="871412"/>
            <a:ext cx="11079428" cy="2192481"/>
            <a:chOff x="1502047" y="549940"/>
            <a:chExt cx="15124032" cy="17016165"/>
          </a:xfrm>
        </p:grpSpPr>
        <p:sp>
          <p:nvSpPr>
            <p:cNvPr id="11" name="TextBox 11"/>
            <p:cNvSpPr txBox="1"/>
            <p:nvPr/>
          </p:nvSpPr>
          <p:spPr>
            <a:xfrm>
              <a:off x="3274338" y="549940"/>
              <a:ext cx="13351741" cy="749352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vi-VN" sz="3600" dirty="0" smtClean="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1,  Khái niệm</a:t>
              </a:r>
            </a:p>
            <a:p>
              <a:pPr lvl="0">
                <a:lnSpc>
                  <a:spcPts val="4680"/>
                </a:lnSpc>
              </a:pPr>
              <a:r>
                <a:rPr lang="vi-VN" sz="2800" dirty="0" smtClean="0"/>
                <a:t>- </a:t>
              </a:r>
              <a:r>
                <a:rPr lang="en-GB" sz="2800" dirty="0" smtClean="0"/>
                <a:t>Gamma AI </a:t>
              </a:r>
              <a:r>
                <a:rPr lang="en-GB" sz="2800" dirty="0" err="1" smtClean="0"/>
                <a:t>là</a:t>
              </a:r>
              <a:r>
                <a:rPr lang="en-GB" sz="2800" dirty="0" smtClean="0"/>
                <a:t> </a:t>
              </a:r>
              <a:r>
                <a:rPr lang="en-GB" sz="2800" dirty="0" err="1" smtClean="0"/>
                <a:t>công</a:t>
              </a:r>
              <a:r>
                <a:rPr lang="en-GB" sz="2800" dirty="0" smtClean="0"/>
                <a:t> </a:t>
              </a:r>
              <a:r>
                <a:rPr lang="en-GB" sz="2800" dirty="0" err="1" smtClean="0"/>
                <a:t>cụ</a:t>
              </a:r>
              <a:r>
                <a:rPr lang="en-GB" sz="2800" dirty="0" smtClean="0"/>
                <a:t> </a:t>
              </a:r>
              <a:r>
                <a:rPr lang="en-GB" sz="2800" dirty="0" err="1" smtClean="0"/>
                <a:t>kết</a:t>
              </a:r>
              <a:r>
                <a:rPr lang="en-GB" sz="2800" dirty="0" smtClean="0"/>
                <a:t> </a:t>
              </a:r>
              <a:r>
                <a:rPr lang="en-GB" sz="2800" dirty="0" err="1" smtClean="0"/>
                <a:t>hợp</a:t>
              </a:r>
              <a:r>
                <a:rPr lang="en-GB" sz="2800" dirty="0" smtClean="0"/>
                <a:t> </a:t>
              </a:r>
              <a:r>
                <a:rPr lang="en-GB" sz="2800" dirty="0" err="1" smtClean="0"/>
                <a:t>trí</a:t>
              </a:r>
              <a:r>
                <a:rPr lang="en-GB" sz="2800" dirty="0" smtClean="0"/>
                <a:t> </a:t>
              </a:r>
              <a:r>
                <a:rPr lang="en-GB" sz="2800" dirty="0" err="1" smtClean="0"/>
                <a:t>tuệ</a:t>
              </a:r>
              <a:r>
                <a:rPr lang="en-GB" sz="2800" dirty="0" smtClean="0"/>
                <a:t> </a:t>
              </a:r>
              <a:r>
                <a:rPr lang="en-GB" sz="2800" dirty="0" err="1" smtClean="0"/>
                <a:t>nhân</a:t>
              </a:r>
              <a:r>
                <a:rPr lang="en-GB" sz="2800" dirty="0" smtClean="0"/>
                <a:t> </a:t>
              </a:r>
              <a:r>
                <a:rPr lang="en-GB" sz="2800" dirty="0" err="1" smtClean="0"/>
                <a:t>tạo</a:t>
              </a:r>
              <a:r>
                <a:rPr lang="en-GB" sz="2800" dirty="0" smtClean="0"/>
                <a:t> (AI) </a:t>
              </a:r>
              <a:r>
                <a:rPr lang="en-GB" sz="2800" dirty="0" err="1" smtClean="0"/>
                <a:t>hỗ</a:t>
              </a:r>
              <a:r>
                <a:rPr lang="en-GB" sz="2800" dirty="0" smtClean="0"/>
                <a:t> </a:t>
              </a:r>
              <a:r>
                <a:rPr lang="en-GB" sz="2800" dirty="0" err="1" smtClean="0"/>
                <a:t>trợ</a:t>
              </a:r>
              <a:r>
                <a:rPr lang="en-GB" sz="2800" dirty="0" smtClean="0"/>
                <a:t> </a:t>
              </a:r>
              <a:r>
                <a:rPr lang="en-GB" sz="2800" dirty="0" err="1" smtClean="0"/>
                <a:t>người</a:t>
              </a:r>
              <a:r>
                <a:rPr lang="en-GB" sz="2800" dirty="0" smtClean="0"/>
                <a:t> </a:t>
              </a:r>
              <a:r>
                <a:rPr lang="en-GB" sz="2800" dirty="0" err="1" smtClean="0"/>
                <a:t>dùng</a:t>
              </a:r>
              <a:r>
                <a:rPr lang="en-GB" sz="2800" dirty="0" smtClean="0"/>
                <a:t> </a:t>
              </a:r>
              <a:r>
                <a:rPr lang="en-GB" sz="2800" dirty="0" err="1" smtClean="0"/>
                <a:t>biến</a:t>
              </a:r>
              <a:r>
                <a:rPr lang="en-GB" sz="2800" dirty="0" smtClean="0"/>
                <a:t> </a:t>
              </a:r>
              <a:r>
                <a:rPr lang="en-GB" sz="2800" dirty="0" err="1" smtClean="0"/>
                <a:t>văn</a:t>
              </a:r>
              <a:r>
                <a:rPr lang="en-GB" sz="2800" dirty="0" smtClean="0"/>
                <a:t> </a:t>
              </a:r>
              <a:r>
                <a:rPr lang="en-GB" sz="2800" dirty="0" err="1" smtClean="0"/>
                <a:t>bản</a:t>
              </a:r>
              <a:r>
                <a:rPr lang="en-GB" sz="2800" dirty="0" smtClean="0"/>
                <a:t> </a:t>
              </a:r>
              <a:r>
                <a:rPr lang="en-GB" sz="2800" dirty="0" err="1" smtClean="0"/>
                <a:t>thành</a:t>
              </a:r>
              <a:r>
                <a:rPr lang="en-GB" sz="2800" dirty="0" smtClean="0"/>
                <a:t> </a:t>
              </a:r>
              <a:r>
                <a:rPr lang="en-GB" sz="2800" dirty="0" err="1" smtClean="0"/>
                <a:t>bản</a:t>
              </a:r>
              <a:r>
                <a:rPr lang="en-GB" sz="2800" dirty="0" smtClean="0"/>
                <a:t> </a:t>
              </a:r>
              <a:r>
                <a:rPr lang="en-GB" sz="2800" dirty="0" err="1" smtClean="0"/>
                <a:t>ghi</a:t>
              </a:r>
              <a:r>
                <a:rPr lang="en-GB" sz="2800" dirty="0" smtClean="0"/>
                <a:t> </a:t>
              </a:r>
              <a:r>
                <a:rPr lang="en-GB" sz="2800" dirty="0" err="1" smtClean="0"/>
                <a:t>chú</a:t>
              </a:r>
              <a:r>
                <a:rPr lang="en-GB" sz="2800" dirty="0" smtClean="0"/>
                <a:t>, </a:t>
              </a:r>
              <a:r>
                <a:rPr lang="en-GB" sz="2800" dirty="0" err="1" smtClean="0"/>
                <a:t>tóm</a:t>
              </a:r>
              <a:r>
                <a:rPr lang="en-GB" sz="2800" dirty="0" smtClean="0"/>
                <a:t> </a:t>
              </a:r>
              <a:r>
                <a:rPr lang="en-GB" sz="2800" dirty="0" err="1" smtClean="0"/>
                <a:t>tắt</a:t>
              </a:r>
              <a:r>
                <a:rPr lang="en-GB" sz="2800" dirty="0" smtClean="0"/>
                <a:t> </a:t>
              </a:r>
              <a:r>
                <a:rPr lang="en-GB" sz="2800" dirty="0" err="1" smtClean="0"/>
                <a:t>và</a:t>
              </a:r>
              <a:r>
                <a:rPr lang="en-GB" sz="2800" dirty="0" smtClean="0"/>
                <a:t> </a:t>
              </a:r>
              <a:r>
                <a:rPr lang="en-GB" sz="2800" dirty="0" err="1" smtClean="0"/>
                <a:t>tạo</a:t>
              </a:r>
              <a:r>
                <a:rPr lang="en-GB" sz="2800" dirty="0" smtClean="0"/>
                <a:t> </a:t>
              </a:r>
              <a:r>
                <a:rPr lang="en-GB" sz="2800" dirty="0" err="1" smtClean="0"/>
                <a:t>ra</a:t>
              </a:r>
              <a:r>
                <a:rPr lang="en-GB" sz="2800" dirty="0" smtClean="0"/>
                <a:t> </a:t>
              </a:r>
              <a:r>
                <a:rPr lang="en-GB" sz="2800" dirty="0" err="1" smtClean="0"/>
                <a:t>các</a:t>
              </a:r>
              <a:r>
                <a:rPr lang="en-GB" sz="2800" dirty="0" smtClean="0"/>
                <a:t> </a:t>
              </a:r>
              <a:r>
                <a:rPr lang="en-GB" sz="2800" dirty="0" err="1" smtClean="0"/>
                <a:t>bài</a:t>
              </a:r>
              <a:r>
                <a:rPr lang="en-GB" sz="2800" dirty="0" smtClean="0"/>
                <a:t> </a:t>
              </a:r>
              <a:r>
                <a:rPr lang="en-GB" sz="2800" dirty="0" err="1" smtClean="0"/>
                <a:t>thuyết</a:t>
              </a:r>
              <a:r>
                <a:rPr lang="en-GB" sz="2800" dirty="0" smtClean="0"/>
                <a:t> </a:t>
              </a:r>
              <a:r>
                <a:rPr lang="en-GB" sz="2800" dirty="0" err="1" smtClean="0"/>
                <a:t>trình</a:t>
              </a:r>
              <a:r>
                <a:rPr lang="en-GB" sz="2800" dirty="0" smtClean="0"/>
                <a:t> </a:t>
              </a:r>
              <a:r>
                <a:rPr lang="en-GB" sz="2800" dirty="0" err="1" smtClean="0"/>
                <a:t>chuyên</a:t>
              </a:r>
              <a:r>
                <a:rPr lang="en-GB" sz="2800" dirty="0" smtClean="0"/>
                <a:t> </a:t>
              </a:r>
              <a:r>
                <a:rPr lang="en-GB" sz="2800" dirty="0" err="1" smtClean="0"/>
                <a:t>nghiệp</a:t>
              </a:r>
              <a:r>
                <a:rPr lang="en-GB" sz="2800" dirty="0" smtClean="0"/>
                <a:t> </a:t>
              </a:r>
              <a:r>
                <a:rPr lang="en-GB" sz="2800" dirty="0" err="1" smtClean="0"/>
                <a:t>một</a:t>
              </a:r>
              <a:r>
                <a:rPr lang="en-GB" sz="2800" dirty="0" smtClean="0"/>
                <a:t> </a:t>
              </a:r>
              <a:r>
                <a:rPr lang="en-GB" sz="2800" dirty="0" err="1" smtClean="0"/>
                <a:t>cách</a:t>
              </a:r>
              <a:r>
                <a:rPr lang="en-GB" sz="2800" dirty="0" smtClean="0"/>
                <a:t> </a:t>
              </a:r>
              <a:r>
                <a:rPr lang="en-GB" sz="2800" dirty="0" err="1" smtClean="0"/>
                <a:t>nhanh</a:t>
              </a:r>
              <a:r>
                <a:rPr lang="en-GB" sz="2800" dirty="0" smtClean="0"/>
                <a:t> </a:t>
              </a:r>
              <a:r>
                <a:rPr lang="en-GB" sz="2800" dirty="0" err="1" smtClean="0"/>
                <a:t>chóng</a:t>
              </a:r>
              <a:r>
                <a:rPr lang="en-GB" sz="2800" dirty="0" smtClean="0"/>
                <a:t> </a:t>
              </a:r>
              <a:r>
                <a:rPr lang="en-GB" sz="2800" dirty="0" err="1" smtClean="0"/>
                <a:t>và</a:t>
              </a:r>
              <a:r>
                <a:rPr lang="en-GB" sz="2800" dirty="0" smtClean="0"/>
                <a:t> </a:t>
              </a:r>
              <a:r>
                <a:rPr lang="en-GB" sz="2800" dirty="0" err="1" smtClean="0"/>
                <a:t>dễ</a:t>
              </a:r>
              <a:r>
                <a:rPr lang="en-GB" sz="2800" dirty="0" smtClean="0"/>
                <a:t> </a:t>
              </a:r>
              <a:r>
                <a:rPr lang="en-GB" sz="2800" dirty="0" err="1" smtClean="0"/>
                <a:t>dàng</a:t>
              </a:r>
              <a:r>
                <a:rPr lang="en-GB" dirty="0" smtClean="0"/>
                <a:t>.</a:t>
              </a:r>
              <a:endParaRPr lang="vi-VN" dirty="0" smtClean="0"/>
            </a:p>
            <a:p>
              <a:pPr algn="l">
                <a:lnSpc>
                  <a:spcPts val="4680"/>
                </a:lnSpc>
              </a:pPr>
              <a:endParaRPr lang="en-US" sz="2800" dirty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502047" y="16550812"/>
              <a:ext cx="11057524" cy="1015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80"/>
                </a:lnSpc>
              </a:pPr>
              <a:endParaRPr lang="en-US" sz="2600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389069" y="3654978"/>
            <a:ext cx="9582227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vi-VN" sz="2400" dirty="0">
              <a:solidFill>
                <a:srgbClr val="000000"/>
              </a:solidFill>
              <a:latin typeface="Baloo"/>
              <a:cs typeface="Baloo"/>
              <a:sym typeface="Baloo"/>
            </a:endParaRPr>
          </a:p>
          <a:p>
            <a:pPr lvl="0"/>
            <a:r>
              <a:rPr lang="vi-VN" sz="2800" dirty="0" smtClean="0">
                <a:solidFill>
                  <a:srgbClr val="000000"/>
                </a:solidFill>
                <a:latin typeface="Baloo"/>
                <a:cs typeface="Baloo"/>
                <a:sym typeface="Baloo"/>
              </a:rPr>
              <a:t>- </a:t>
            </a:r>
            <a:r>
              <a:rPr lang="vi-VN" sz="2800" dirty="0" smtClean="0"/>
              <a:t>T</a:t>
            </a:r>
            <a:r>
              <a:rPr lang="en-GB" sz="2800" dirty="0" err="1"/>
              <a:t>ạo</a:t>
            </a:r>
            <a:r>
              <a:rPr lang="en-GB" sz="2800" dirty="0"/>
              <a:t> </a:t>
            </a:r>
            <a:r>
              <a:rPr lang="en-GB" sz="2800" dirty="0" err="1"/>
              <a:t>nội</a:t>
            </a:r>
            <a:r>
              <a:rPr lang="en-GB" sz="2800" dirty="0"/>
              <a:t> dung </a:t>
            </a:r>
            <a:r>
              <a:rPr lang="en-GB" sz="2800" dirty="0" err="1"/>
              <a:t>tự</a:t>
            </a:r>
            <a:r>
              <a:rPr lang="en-GB" sz="2800" dirty="0"/>
              <a:t> </a:t>
            </a:r>
            <a:r>
              <a:rPr lang="en-GB" sz="2800" dirty="0" err="1"/>
              <a:t>động</a:t>
            </a:r>
            <a:r>
              <a:rPr lang="en-GB" sz="2800" dirty="0"/>
              <a:t>: </a:t>
            </a:r>
            <a:r>
              <a:rPr lang="en-GB" sz="2800" dirty="0" err="1"/>
              <a:t>Chuyển</a:t>
            </a:r>
            <a:r>
              <a:rPr lang="en-GB" sz="2800" dirty="0"/>
              <a:t> </a:t>
            </a:r>
            <a:r>
              <a:rPr lang="en-GB" sz="2800" dirty="0" err="1"/>
              <a:t>đổi</a:t>
            </a:r>
            <a:r>
              <a:rPr lang="en-GB" sz="2800" dirty="0"/>
              <a:t> </a:t>
            </a:r>
            <a:r>
              <a:rPr lang="en-GB" sz="2800" dirty="0" err="1"/>
              <a:t>văn</a:t>
            </a:r>
            <a:r>
              <a:rPr lang="en-GB" sz="2800" dirty="0"/>
              <a:t> </a:t>
            </a:r>
            <a:r>
              <a:rPr lang="en-GB" sz="2800" dirty="0" err="1"/>
              <a:t>bản</a:t>
            </a:r>
            <a:r>
              <a:rPr lang="en-GB" sz="2800" dirty="0"/>
              <a:t> </a:t>
            </a:r>
            <a:r>
              <a:rPr lang="en-GB" sz="2800" dirty="0" err="1"/>
              <a:t>thành</a:t>
            </a:r>
            <a:r>
              <a:rPr lang="en-GB" sz="2800" dirty="0"/>
              <a:t> slide, </a:t>
            </a:r>
            <a:r>
              <a:rPr lang="en-GB" sz="2800" dirty="0" err="1"/>
              <a:t>ghi</a:t>
            </a:r>
            <a:r>
              <a:rPr lang="en-GB" sz="2800" dirty="0"/>
              <a:t> </a:t>
            </a:r>
            <a:r>
              <a:rPr lang="en-GB" sz="2800" dirty="0" err="1"/>
              <a:t>chú</a:t>
            </a:r>
            <a:r>
              <a:rPr lang="en-GB" sz="2800" dirty="0"/>
              <a:t>, </a:t>
            </a:r>
            <a:r>
              <a:rPr lang="en-GB" sz="2800" dirty="0" err="1"/>
              <a:t>hoặc</a:t>
            </a:r>
            <a:r>
              <a:rPr lang="en-GB" sz="2800" dirty="0"/>
              <a:t> </a:t>
            </a:r>
            <a:r>
              <a:rPr lang="en-GB" sz="2800" dirty="0" err="1"/>
              <a:t>trang</a:t>
            </a:r>
            <a:r>
              <a:rPr lang="en-GB" sz="2800" dirty="0"/>
              <a:t> web </a:t>
            </a:r>
            <a:r>
              <a:rPr lang="en-GB" sz="2800" dirty="0" err="1"/>
              <a:t>chỉ</a:t>
            </a:r>
            <a:r>
              <a:rPr lang="en-GB" sz="2800" dirty="0"/>
              <a:t> </a:t>
            </a:r>
            <a:r>
              <a:rPr lang="en-GB" sz="2800" dirty="0" err="1"/>
              <a:t>trong</a:t>
            </a:r>
            <a:r>
              <a:rPr lang="en-GB" sz="2800" dirty="0"/>
              <a:t> </a:t>
            </a:r>
            <a:r>
              <a:rPr lang="en-GB" sz="2800" dirty="0" err="1"/>
              <a:t>vài</a:t>
            </a:r>
            <a:r>
              <a:rPr lang="en-GB" sz="2800" dirty="0"/>
              <a:t> </a:t>
            </a:r>
            <a:r>
              <a:rPr lang="en-GB" sz="2800" dirty="0" err="1"/>
              <a:t>phút</a:t>
            </a:r>
            <a:r>
              <a:rPr lang="en-GB" sz="2800" dirty="0"/>
              <a:t>.</a:t>
            </a:r>
            <a:endParaRPr lang="en-US" sz="2800" dirty="0"/>
          </a:p>
          <a:p>
            <a:pPr lvl="0"/>
            <a:r>
              <a:rPr lang="vi-VN" sz="2800" dirty="0" smtClean="0"/>
              <a:t>- </a:t>
            </a:r>
            <a:r>
              <a:rPr lang="en-GB" sz="2800" dirty="0" err="1" smtClean="0"/>
              <a:t>Thiết</a:t>
            </a:r>
            <a:r>
              <a:rPr lang="en-GB" sz="2800" dirty="0" smtClean="0"/>
              <a:t> </a:t>
            </a:r>
            <a:r>
              <a:rPr lang="en-GB" sz="2800" dirty="0" err="1"/>
              <a:t>kế</a:t>
            </a:r>
            <a:r>
              <a:rPr lang="en-GB" sz="2800" dirty="0"/>
              <a:t> </a:t>
            </a:r>
            <a:r>
              <a:rPr lang="en-GB" sz="2800" dirty="0" err="1"/>
              <a:t>trực</a:t>
            </a:r>
            <a:r>
              <a:rPr lang="en-GB" sz="2800" dirty="0"/>
              <a:t> </a:t>
            </a:r>
            <a:r>
              <a:rPr lang="en-GB" sz="2800" dirty="0" err="1"/>
              <a:t>quan</a:t>
            </a:r>
            <a:r>
              <a:rPr lang="en-GB" sz="2800" dirty="0"/>
              <a:t>: </a:t>
            </a:r>
            <a:r>
              <a:rPr lang="en-GB" sz="2800" dirty="0" err="1"/>
              <a:t>Tự</a:t>
            </a:r>
            <a:r>
              <a:rPr lang="en-GB" sz="2800" dirty="0"/>
              <a:t> </a:t>
            </a:r>
            <a:r>
              <a:rPr lang="en-GB" sz="2800" dirty="0" err="1"/>
              <a:t>động</a:t>
            </a:r>
            <a:r>
              <a:rPr lang="en-GB" sz="2800" dirty="0"/>
              <a:t> </a:t>
            </a:r>
            <a:r>
              <a:rPr lang="en-GB" sz="2800" dirty="0" err="1"/>
              <a:t>sắp</a:t>
            </a:r>
            <a:r>
              <a:rPr lang="en-GB" sz="2800" dirty="0"/>
              <a:t> </a:t>
            </a:r>
            <a:r>
              <a:rPr lang="en-GB" sz="2800" dirty="0" err="1"/>
              <a:t>xếp</a:t>
            </a:r>
            <a:r>
              <a:rPr lang="en-GB" sz="2800" dirty="0"/>
              <a:t> </a:t>
            </a:r>
            <a:r>
              <a:rPr lang="en-GB" sz="2800" dirty="0" err="1"/>
              <a:t>bố</a:t>
            </a:r>
            <a:r>
              <a:rPr lang="en-GB" sz="2800" dirty="0"/>
              <a:t> </a:t>
            </a:r>
            <a:r>
              <a:rPr lang="en-GB" sz="2800" dirty="0" err="1"/>
              <a:t>cục</a:t>
            </a:r>
            <a:r>
              <a:rPr lang="en-GB" sz="2800" dirty="0"/>
              <a:t>, </a:t>
            </a:r>
            <a:r>
              <a:rPr lang="en-GB" sz="2800" dirty="0" err="1"/>
              <a:t>chèn</a:t>
            </a:r>
            <a:r>
              <a:rPr lang="en-GB" sz="2800" dirty="0"/>
              <a:t> </a:t>
            </a:r>
            <a:r>
              <a:rPr lang="en-GB" sz="2800" dirty="0" err="1"/>
              <a:t>hình</a:t>
            </a:r>
            <a:r>
              <a:rPr lang="en-GB" sz="2800" dirty="0"/>
              <a:t> </a:t>
            </a:r>
            <a:r>
              <a:rPr lang="en-GB" sz="2800" dirty="0" err="1"/>
              <a:t>ảnh</a:t>
            </a:r>
            <a:r>
              <a:rPr lang="en-GB" sz="2800" dirty="0"/>
              <a:t>, video, </a:t>
            </a:r>
            <a:r>
              <a:rPr lang="en-GB" sz="2800" dirty="0" err="1"/>
              <a:t>biểu</a:t>
            </a:r>
            <a:r>
              <a:rPr lang="en-GB" sz="2800" dirty="0"/>
              <a:t> </a:t>
            </a:r>
            <a:r>
              <a:rPr lang="en-GB" sz="2800" dirty="0" err="1"/>
              <a:t>đồ</a:t>
            </a:r>
            <a:r>
              <a:rPr lang="en-GB" sz="2800" dirty="0"/>
              <a:t>, </a:t>
            </a:r>
            <a:r>
              <a:rPr lang="en-GB" sz="2800" dirty="0" err="1"/>
              <a:t>tạo</a:t>
            </a:r>
            <a:r>
              <a:rPr lang="en-GB" sz="2800" dirty="0"/>
              <a:t> </a:t>
            </a:r>
            <a:r>
              <a:rPr lang="en-GB" sz="2800" dirty="0" err="1"/>
              <a:t>hiệu</a:t>
            </a:r>
            <a:r>
              <a:rPr lang="en-GB" sz="2800" dirty="0"/>
              <a:t> </a:t>
            </a:r>
            <a:r>
              <a:rPr lang="en-GB" sz="2800" dirty="0" err="1"/>
              <a:t>ứng</a:t>
            </a:r>
            <a:r>
              <a:rPr lang="en-GB" sz="2800" dirty="0"/>
              <a:t> </a:t>
            </a:r>
            <a:r>
              <a:rPr lang="en-GB" sz="2800" dirty="0" err="1"/>
              <a:t>chuyên</a:t>
            </a:r>
            <a:r>
              <a:rPr lang="en-GB" sz="2800" dirty="0"/>
              <a:t> </a:t>
            </a:r>
            <a:r>
              <a:rPr lang="en-GB" sz="2800" dirty="0" err="1"/>
              <a:t>nghiệp</a:t>
            </a:r>
            <a:r>
              <a:rPr lang="en-GB" sz="2800" dirty="0"/>
              <a:t>.</a:t>
            </a:r>
            <a:endParaRPr lang="en-US" sz="2800" dirty="0"/>
          </a:p>
          <a:p>
            <a:pPr lvl="0"/>
            <a:r>
              <a:rPr lang="vi-VN" sz="2800" dirty="0"/>
              <a:t>-T</a:t>
            </a:r>
            <a:r>
              <a:rPr lang="en-GB" sz="2800" dirty="0" err="1"/>
              <a:t>ùy</a:t>
            </a:r>
            <a:r>
              <a:rPr lang="en-GB" sz="2800" dirty="0"/>
              <a:t> </a:t>
            </a:r>
            <a:r>
              <a:rPr lang="en-GB" sz="2800" dirty="0" err="1"/>
              <a:t>chỉnh</a:t>
            </a:r>
            <a:r>
              <a:rPr lang="en-GB" sz="2800" dirty="0"/>
              <a:t> </a:t>
            </a:r>
            <a:r>
              <a:rPr lang="en-GB" sz="2800" dirty="0" err="1"/>
              <a:t>linh</a:t>
            </a:r>
            <a:r>
              <a:rPr lang="en-GB" sz="2800" dirty="0"/>
              <a:t> </a:t>
            </a:r>
            <a:r>
              <a:rPr lang="en-GB" sz="2800" dirty="0" err="1"/>
              <a:t>hoạt</a:t>
            </a:r>
            <a:r>
              <a:rPr lang="en-GB" sz="2800" dirty="0"/>
              <a:t>: Cho </a:t>
            </a:r>
            <a:r>
              <a:rPr lang="en-GB" sz="2800" dirty="0" err="1"/>
              <a:t>phép</a:t>
            </a:r>
            <a:r>
              <a:rPr lang="en-GB" sz="2800" dirty="0"/>
              <a:t> </a:t>
            </a:r>
            <a:r>
              <a:rPr lang="en-GB" sz="2800" dirty="0" err="1"/>
              <a:t>người</a:t>
            </a:r>
            <a:r>
              <a:rPr lang="en-GB" sz="2800" dirty="0"/>
              <a:t> </a:t>
            </a:r>
            <a:r>
              <a:rPr lang="en-GB" sz="2800" dirty="0" err="1"/>
              <a:t>dùng</a:t>
            </a:r>
            <a:r>
              <a:rPr lang="en-GB" sz="2800" dirty="0"/>
              <a:t> </a:t>
            </a:r>
            <a:r>
              <a:rPr lang="en-GB" sz="2800" dirty="0" err="1"/>
              <a:t>dễ</a:t>
            </a:r>
            <a:r>
              <a:rPr lang="en-GB" sz="2800" dirty="0"/>
              <a:t> </a:t>
            </a:r>
            <a:r>
              <a:rPr lang="en-GB" sz="2800" dirty="0" err="1"/>
              <a:t>dàng</a:t>
            </a:r>
            <a:r>
              <a:rPr lang="en-GB" sz="2800" dirty="0"/>
              <a:t> </a:t>
            </a:r>
            <a:r>
              <a:rPr lang="en-GB" sz="2800" dirty="0" err="1"/>
              <a:t>chỉnh</a:t>
            </a:r>
            <a:r>
              <a:rPr lang="en-GB" sz="2800" dirty="0"/>
              <a:t> </a:t>
            </a:r>
            <a:r>
              <a:rPr lang="en-GB" sz="2800" dirty="0" err="1"/>
              <a:t>sửa</a:t>
            </a:r>
            <a:r>
              <a:rPr lang="en-GB" sz="2800" dirty="0"/>
              <a:t>, </a:t>
            </a:r>
            <a:r>
              <a:rPr lang="en-GB" sz="2800" dirty="0" err="1"/>
              <a:t>thêm</a:t>
            </a:r>
            <a:r>
              <a:rPr lang="en-GB" sz="2800" dirty="0"/>
              <a:t>/</a:t>
            </a:r>
            <a:r>
              <a:rPr lang="en-GB" sz="2800" dirty="0" err="1"/>
              <a:t>bớt</a:t>
            </a:r>
            <a:r>
              <a:rPr lang="en-GB" sz="2800" dirty="0"/>
              <a:t> </a:t>
            </a:r>
            <a:r>
              <a:rPr lang="en-GB" sz="2800" dirty="0" err="1"/>
              <a:t>nội</a:t>
            </a:r>
            <a:r>
              <a:rPr lang="en-GB" sz="2800" dirty="0"/>
              <a:t> dung </a:t>
            </a:r>
            <a:r>
              <a:rPr lang="en-GB" sz="2800" dirty="0" err="1"/>
              <a:t>và</a:t>
            </a:r>
            <a:r>
              <a:rPr lang="en-GB" sz="2800" dirty="0"/>
              <a:t> </a:t>
            </a:r>
            <a:r>
              <a:rPr lang="en-GB" sz="2800" dirty="0" err="1"/>
              <a:t>hình</a:t>
            </a:r>
            <a:r>
              <a:rPr lang="en-GB" sz="2800" dirty="0"/>
              <a:t> </a:t>
            </a:r>
            <a:r>
              <a:rPr lang="en-GB" sz="2800" dirty="0" err="1"/>
              <a:t>ảnh</a:t>
            </a:r>
            <a:r>
              <a:rPr lang="en-GB" sz="2800" dirty="0"/>
              <a:t> </a:t>
            </a:r>
            <a:r>
              <a:rPr lang="en-GB" sz="2800" dirty="0" err="1"/>
              <a:t>trong</a:t>
            </a:r>
            <a:r>
              <a:rPr lang="en-GB" sz="2800" dirty="0"/>
              <a:t> </a:t>
            </a:r>
            <a:r>
              <a:rPr lang="en-GB" sz="2800" dirty="0" err="1"/>
              <a:t>trình</a:t>
            </a:r>
            <a:r>
              <a:rPr lang="en-GB" sz="2800" dirty="0"/>
              <a:t> </a:t>
            </a:r>
            <a:r>
              <a:rPr lang="en-GB" sz="2800" dirty="0" err="1"/>
              <a:t>chỉnh</a:t>
            </a:r>
            <a:r>
              <a:rPr lang="en-GB" sz="2800" dirty="0"/>
              <a:t> </a:t>
            </a:r>
            <a:r>
              <a:rPr lang="en-GB" sz="2800" dirty="0" err="1"/>
              <a:t>sửa</a:t>
            </a:r>
            <a:r>
              <a:rPr lang="en-GB" sz="2800" dirty="0"/>
              <a:t>.</a:t>
            </a:r>
            <a:endParaRPr lang="en-US" sz="2800" dirty="0"/>
          </a:p>
          <a:p>
            <a:pPr lvl="0"/>
            <a:r>
              <a:rPr lang="vi-VN" sz="2800" dirty="0"/>
              <a:t>-H</a:t>
            </a:r>
            <a:r>
              <a:rPr lang="en-GB" sz="2800" dirty="0"/>
              <a:t>ỗ </a:t>
            </a:r>
            <a:r>
              <a:rPr lang="en-GB" sz="2800" dirty="0" err="1"/>
              <a:t>trợ</a:t>
            </a:r>
            <a:r>
              <a:rPr lang="en-GB" sz="2800" dirty="0"/>
              <a:t> </a:t>
            </a:r>
            <a:r>
              <a:rPr lang="en-GB" sz="2800" dirty="0" err="1"/>
              <a:t>đa</a:t>
            </a:r>
            <a:r>
              <a:rPr lang="en-GB" sz="2800" dirty="0"/>
              <a:t> </a:t>
            </a:r>
            <a:r>
              <a:rPr lang="en-GB" sz="2800" dirty="0" err="1"/>
              <a:t>dạng</a:t>
            </a:r>
            <a:r>
              <a:rPr lang="en-GB" sz="2800" dirty="0"/>
              <a:t> </a:t>
            </a:r>
            <a:r>
              <a:rPr lang="en-GB" sz="2800" dirty="0" err="1"/>
              <a:t>định</a:t>
            </a:r>
            <a:r>
              <a:rPr lang="en-GB" sz="2800" dirty="0"/>
              <a:t> </a:t>
            </a:r>
            <a:r>
              <a:rPr lang="en-GB" sz="2800" dirty="0" err="1"/>
              <a:t>dạng</a:t>
            </a:r>
            <a:r>
              <a:rPr lang="en-GB" sz="2800" dirty="0"/>
              <a:t>: </a:t>
            </a:r>
            <a:r>
              <a:rPr lang="en-GB" sz="2800" dirty="0" err="1"/>
              <a:t>Tạo</a:t>
            </a:r>
            <a:r>
              <a:rPr lang="en-GB" sz="2800" dirty="0"/>
              <a:t> </a:t>
            </a:r>
            <a:r>
              <a:rPr lang="en-GB" sz="2800" dirty="0" err="1"/>
              <a:t>bài</a:t>
            </a:r>
            <a:r>
              <a:rPr lang="en-GB" sz="2800" dirty="0"/>
              <a:t> </a:t>
            </a:r>
            <a:r>
              <a:rPr lang="en-GB" sz="2800" dirty="0" err="1"/>
              <a:t>thuyết</a:t>
            </a:r>
            <a:r>
              <a:rPr lang="en-GB" sz="2800" dirty="0"/>
              <a:t> </a:t>
            </a:r>
            <a:r>
              <a:rPr lang="en-GB" sz="2800" dirty="0" err="1"/>
              <a:t>trình</a:t>
            </a:r>
            <a:r>
              <a:rPr lang="en-GB" sz="2800" dirty="0"/>
              <a:t> (PPT), </a:t>
            </a:r>
            <a:r>
              <a:rPr lang="en-GB" sz="2800" dirty="0" err="1"/>
              <a:t>trang</a:t>
            </a:r>
            <a:r>
              <a:rPr lang="en-GB" sz="2800" dirty="0"/>
              <a:t> web (website), </a:t>
            </a:r>
            <a:r>
              <a:rPr lang="en-GB" sz="2800" dirty="0" err="1"/>
              <a:t>tài</a:t>
            </a:r>
            <a:r>
              <a:rPr lang="en-GB" sz="2800" dirty="0"/>
              <a:t> </a:t>
            </a:r>
            <a:r>
              <a:rPr lang="en-GB" sz="2800" dirty="0" err="1"/>
              <a:t>liệu</a:t>
            </a:r>
            <a:r>
              <a:rPr lang="en-GB" sz="2800" dirty="0"/>
              <a:t> (docs), </a:t>
            </a:r>
            <a:r>
              <a:rPr lang="en-GB" sz="2800" dirty="0" err="1"/>
              <a:t>đồ</a:t>
            </a:r>
            <a:r>
              <a:rPr lang="en-GB" sz="2800" dirty="0"/>
              <a:t> </a:t>
            </a:r>
            <a:r>
              <a:rPr lang="en-GB" sz="2800" dirty="0" err="1"/>
              <a:t>họa</a:t>
            </a:r>
            <a:r>
              <a:rPr lang="en-GB" sz="2800" dirty="0"/>
              <a:t> </a:t>
            </a:r>
            <a:r>
              <a:rPr lang="en-GB" sz="2800" dirty="0" err="1"/>
              <a:t>truyền</a:t>
            </a:r>
            <a:r>
              <a:rPr lang="en-GB" sz="2800" dirty="0"/>
              <a:t> </a:t>
            </a:r>
            <a:r>
              <a:rPr lang="en-GB" sz="2800" dirty="0" err="1"/>
              <a:t>thông</a:t>
            </a:r>
            <a:r>
              <a:rPr lang="en-GB" sz="2800" dirty="0"/>
              <a:t> </a:t>
            </a:r>
            <a:r>
              <a:rPr lang="en-GB" sz="2800" dirty="0" err="1"/>
              <a:t>xã</a:t>
            </a:r>
            <a:r>
              <a:rPr lang="en-GB" sz="2800" dirty="0"/>
              <a:t> </a:t>
            </a:r>
            <a:r>
              <a:rPr lang="en-GB" sz="2800" dirty="0" err="1"/>
              <a:t>hội</a:t>
            </a:r>
            <a:r>
              <a:rPr lang="en-GB" sz="2800" dirty="0"/>
              <a:t> (social media graphics).</a:t>
            </a:r>
            <a:endParaRPr lang="vi-VN" sz="2800" dirty="0"/>
          </a:p>
          <a:p>
            <a:pPr lvl="0"/>
            <a:r>
              <a:rPr lang="vi-VN" sz="2800" dirty="0"/>
              <a:t>-T</a:t>
            </a:r>
            <a:r>
              <a:rPr lang="en-GB" sz="2800" dirty="0" err="1"/>
              <a:t>ích</a:t>
            </a:r>
            <a:r>
              <a:rPr lang="en-GB" sz="2800" dirty="0"/>
              <a:t> </a:t>
            </a:r>
            <a:r>
              <a:rPr lang="en-GB" sz="2800" dirty="0" err="1"/>
              <a:t>hợp</a:t>
            </a:r>
            <a:r>
              <a:rPr lang="en-GB" sz="2800" dirty="0"/>
              <a:t> &amp; </a:t>
            </a:r>
            <a:r>
              <a:rPr lang="en-GB" sz="2800" dirty="0" err="1"/>
              <a:t>Xuất</a:t>
            </a:r>
            <a:r>
              <a:rPr lang="en-GB" sz="2800" dirty="0"/>
              <a:t>: </a:t>
            </a:r>
            <a:r>
              <a:rPr lang="en-GB" sz="2800" dirty="0" err="1"/>
              <a:t>Kết</a:t>
            </a:r>
            <a:r>
              <a:rPr lang="en-GB" sz="2800" dirty="0"/>
              <a:t> </a:t>
            </a:r>
            <a:r>
              <a:rPr lang="en-GB" sz="2800" dirty="0" err="1"/>
              <a:t>nối</a:t>
            </a:r>
            <a:r>
              <a:rPr lang="en-GB" sz="2800" dirty="0"/>
              <a:t> </a:t>
            </a:r>
            <a:r>
              <a:rPr lang="en-GB" sz="2800" dirty="0" err="1"/>
              <a:t>và</a:t>
            </a:r>
            <a:r>
              <a:rPr lang="en-GB" sz="2800" dirty="0"/>
              <a:t> </a:t>
            </a:r>
            <a:r>
              <a:rPr lang="en-GB" sz="2800" dirty="0" err="1"/>
              <a:t>xuất</a:t>
            </a:r>
            <a:r>
              <a:rPr lang="en-GB" sz="2800" dirty="0"/>
              <a:t> </a:t>
            </a:r>
            <a:r>
              <a:rPr lang="en-GB" sz="2800" dirty="0" err="1"/>
              <a:t>nội</a:t>
            </a:r>
            <a:r>
              <a:rPr lang="en-GB" sz="2800" dirty="0"/>
              <a:t> dung sang Microsoft Office 365, Google Slides, Google Docs, </a:t>
            </a:r>
            <a:r>
              <a:rPr lang="en-GB" sz="2800" dirty="0" err="1"/>
              <a:t>và</a:t>
            </a:r>
            <a:r>
              <a:rPr lang="en-GB" sz="2800" dirty="0"/>
              <a:t> chia </a:t>
            </a:r>
            <a:r>
              <a:rPr lang="en-GB" sz="2800" dirty="0" err="1"/>
              <a:t>sẻ</a:t>
            </a:r>
            <a:r>
              <a:rPr lang="en-GB" sz="2800" dirty="0"/>
              <a:t> </a:t>
            </a:r>
            <a:r>
              <a:rPr lang="en-GB" sz="2800" dirty="0" err="1"/>
              <a:t>trực</a:t>
            </a:r>
            <a:r>
              <a:rPr lang="en-GB" sz="2800" dirty="0"/>
              <a:t> </a:t>
            </a:r>
            <a:r>
              <a:rPr lang="en-GB" sz="2800" dirty="0" err="1"/>
              <a:t>tiếp</a:t>
            </a:r>
            <a:r>
              <a:rPr lang="en-GB" sz="2800" dirty="0"/>
              <a:t> </a:t>
            </a:r>
            <a:r>
              <a:rPr lang="en-GB" sz="2800" dirty="0" err="1"/>
              <a:t>lên</a:t>
            </a:r>
            <a:r>
              <a:rPr lang="en-GB" sz="2800" dirty="0"/>
              <a:t> </a:t>
            </a:r>
            <a:r>
              <a:rPr lang="en-GB" sz="2800" dirty="0" err="1"/>
              <a:t>mạng</a:t>
            </a:r>
            <a:r>
              <a:rPr lang="en-GB" sz="2800" dirty="0"/>
              <a:t> </a:t>
            </a:r>
            <a:r>
              <a:rPr lang="en-GB" sz="2800" dirty="0" err="1"/>
              <a:t>xã</a:t>
            </a:r>
            <a:r>
              <a:rPr lang="en-GB" sz="2800" dirty="0"/>
              <a:t> </a:t>
            </a:r>
            <a:r>
              <a:rPr lang="en-GB" sz="2800" dirty="0" err="1"/>
              <a:t>hội</a:t>
            </a:r>
            <a:r>
              <a:rPr lang="en-GB" sz="2800" dirty="0"/>
              <a:t>.</a:t>
            </a:r>
            <a:endParaRPr lang="en-US" sz="2800" dirty="0"/>
          </a:p>
          <a:p>
            <a:r>
              <a:rPr lang="en-GB" sz="2800" dirty="0"/>
              <a:t>-    </a:t>
            </a:r>
            <a:r>
              <a:rPr lang="en-GB" sz="2800" dirty="0" err="1"/>
              <a:t>Xử</a:t>
            </a:r>
            <a:r>
              <a:rPr lang="en-GB" sz="2800" dirty="0"/>
              <a:t> </a:t>
            </a:r>
            <a:r>
              <a:rPr lang="en-GB" sz="2800" dirty="0" err="1"/>
              <a:t>lý</a:t>
            </a:r>
            <a:r>
              <a:rPr lang="en-GB" sz="2800" dirty="0"/>
              <a:t> </a:t>
            </a:r>
            <a:r>
              <a:rPr lang="en-GB" sz="2800" dirty="0" err="1"/>
              <a:t>ngôn</a:t>
            </a:r>
            <a:r>
              <a:rPr lang="en-GB" sz="2800" dirty="0"/>
              <a:t> </a:t>
            </a:r>
            <a:r>
              <a:rPr lang="en-GB" sz="2800" dirty="0" err="1"/>
              <a:t>ngữ</a:t>
            </a:r>
            <a:r>
              <a:rPr lang="en-GB" sz="2800" dirty="0"/>
              <a:t> </a:t>
            </a:r>
            <a:r>
              <a:rPr lang="en-GB" sz="2800" dirty="0" err="1"/>
              <a:t>tự</a:t>
            </a:r>
            <a:r>
              <a:rPr lang="en-GB" sz="2800" dirty="0"/>
              <a:t> </a:t>
            </a:r>
            <a:r>
              <a:rPr lang="en-GB" sz="2800" dirty="0" err="1"/>
              <a:t>nhiên</a:t>
            </a:r>
            <a:r>
              <a:rPr lang="en-GB" sz="2800" dirty="0"/>
              <a:t>: </a:t>
            </a:r>
            <a:r>
              <a:rPr lang="en-GB" sz="2800" dirty="0" err="1"/>
              <a:t>Tạo</a:t>
            </a:r>
            <a:r>
              <a:rPr lang="en-GB" sz="2800" dirty="0"/>
              <a:t> </a:t>
            </a:r>
            <a:r>
              <a:rPr lang="en-GB" sz="2800" dirty="0" err="1"/>
              <a:t>nội</a:t>
            </a:r>
            <a:r>
              <a:rPr lang="en-GB" sz="2800" dirty="0"/>
              <a:t> dung </a:t>
            </a:r>
            <a:r>
              <a:rPr lang="en-GB" sz="2800" dirty="0" err="1"/>
              <a:t>theo</a:t>
            </a:r>
            <a:r>
              <a:rPr lang="en-GB" sz="2800" dirty="0"/>
              <a:t> </a:t>
            </a:r>
            <a:r>
              <a:rPr lang="en-GB" sz="2800" dirty="0" err="1"/>
              <a:t>phong</a:t>
            </a:r>
            <a:r>
              <a:rPr lang="en-GB" sz="2800" dirty="0"/>
              <a:t> </a:t>
            </a:r>
            <a:r>
              <a:rPr lang="en-GB" sz="2800" dirty="0" err="1"/>
              <a:t>cách</a:t>
            </a:r>
            <a:r>
              <a:rPr lang="en-GB" sz="2800" dirty="0"/>
              <a:t>, </a:t>
            </a:r>
            <a:r>
              <a:rPr lang="en-GB" sz="2800" dirty="0" err="1"/>
              <a:t>giọng</a:t>
            </a:r>
            <a:r>
              <a:rPr lang="en-GB" sz="2800" dirty="0"/>
              <a:t> </a:t>
            </a:r>
            <a:r>
              <a:rPr lang="en-GB" sz="2800" dirty="0" err="1"/>
              <a:t>điệu</a:t>
            </a:r>
            <a:r>
              <a:rPr lang="en-GB" sz="2800" dirty="0"/>
              <a:t> </a:t>
            </a:r>
            <a:r>
              <a:rPr lang="en-GB" sz="2800" dirty="0" err="1"/>
              <a:t>và</a:t>
            </a:r>
            <a:r>
              <a:rPr lang="en-GB" sz="2800" dirty="0"/>
              <a:t> </a:t>
            </a:r>
            <a:r>
              <a:rPr lang="en-GB" sz="2800" dirty="0" err="1"/>
              <a:t>chủ</a:t>
            </a:r>
            <a:r>
              <a:rPr lang="en-GB" sz="2800" dirty="0"/>
              <a:t> </a:t>
            </a:r>
            <a:r>
              <a:rPr lang="en-GB" sz="2800" dirty="0" err="1"/>
              <a:t>đề</a:t>
            </a:r>
            <a:r>
              <a:rPr lang="en-GB" sz="2800" dirty="0"/>
              <a:t> mong </a:t>
            </a:r>
            <a:r>
              <a:rPr lang="vi-VN" sz="2800" dirty="0"/>
              <a:t>muốn</a:t>
            </a:r>
            <a:endParaRPr lang="en-US" sz="28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9478623" y="7899268"/>
            <a:ext cx="8293143" cy="408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0"/>
              </a:lnSpc>
            </a:pPr>
            <a:endParaRPr lang="en-US" sz="2600" dirty="0">
              <a:solidFill>
                <a:srgbClr val="000000"/>
              </a:solidFill>
              <a:latin typeface="Clear Sans"/>
              <a:ea typeface="Clear Sans"/>
              <a:cs typeface="Clear Sans"/>
              <a:sym typeface="Clear San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0698799" y="526143"/>
            <a:ext cx="7589201" cy="5717381"/>
          </a:xfrm>
          <a:custGeom>
            <a:avLst/>
            <a:gdLst/>
            <a:ahLst/>
            <a:cxnLst/>
            <a:rect l="l" t="t" r="r" b="b"/>
            <a:pathLst>
              <a:path w="8338090" h="7254138">
                <a:moveTo>
                  <a:pt x="0" y="0"/>
                </a:moveTo>
                <a:lnTo>
                  <a:pt x="8338090" y="0"/>
                </a:lnTo>
                <a:lnTo>
                  <a:pt x="8338090" y="7254138"/>
                </a:lnTo>
                <a:lnTo>
                  <a:pt x="0" y="7254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>
              <a:lnSpc>
                <a:spcPts val="4680"/>
              </a:lnSpc>
            </a:pPr>
            <a:r>
              <a:rPr lang="vi-VN" sz="3600" dirty="0" smtClean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5, Các tính năng nổi bật</a:t>
            </a:r>
          </a:p>
          <a:p>
            <a:r>
              <a:rPr lang="en-GB" sz="2800" dirty="0" err="1"/>
              <a:t>Tạo</a:t>
            </a:r>
            <a:r>
              <a:rPr lang="en-GB" sz="2800" dirty="0"/>
              <a:t> slide </a:t>
            </a:r>
            <a:r>
              <a:rPr lang="en-GB" sz="2800" dirty="0" err="1"/>
              <a:t>thuyết</a:t>
            </a:r>
            <a:r>
              <a:rPr lang="en-GB" sz="2800" dirty="0"/>
              <a:t> </a:t>
            </a:r>
            <a:r>
              <a:rPr lang="en-GB" sz="2800" dirty="0" err="1"/>
              <a:t>trình</a:t>
            </a:r>
            <a:r>
              <a:rPr lang="en-GB" sz="2800" dirty="0"/>
              <a:t> </a:t>
            </a:r>
            <a:r>
              <a:rPr lang="en-GB" sz="2800" dirty="0" err="1"/>
              <a:t>tự</a:t>
            </a:r>
            <a:r>
              <a:rPr lang="en-GB" sz="2800" dirty="0"/>
              <a:t> </a:t>
            </a:r>
            <a:r>
              <a:rPr lang="en-GB" sz="2800" dirty="0" err="1"/>
              <a:t>động</a:t>
            </a:r>
            <a:r>
              <a:rPr lang="en-GB" sz="2800" dirty="0"/>
              <a:t> </a:t>
            </a:r>
            <a:r>
              <a:rPr lang="en-GB" sz="2800" dirty="0" err="1"/>
              <a:t>nhanh</a:t>
            </a:r>
            <a:r>
              <a:rPr lang="en-GB" sz="2800" dirty="0"/>
              <a:t> </a:t>
            </a:r>
            <a:r>
              <a:rPr lang="vi-VN" sz="2800" dirty="0"/>
              <a:t>chóng:</a:t>
            </a:r>
            <a:endParaRPr lang="en-US" sz="2800" dirty="0"/>
          </a:p>
          <a:p>
            <a:r>
              <a:rPr lang="en-GB" sz="2800" dirty="0"/>
              <a:t>  - </a:t>
            </a:r>
            <a:r>
              <a:rPr lang="en-GB" sz="2800" dirty="0" err="1"/>
              <a:t>Tạo</a:t>
            </a:r>
            <a:r>
              <a:rPr lang="en-GB" sz="2800" dirty="0"/>
              <a:t> </a:t>
            </a:r>
            <a:r>
              <a:rPr lang="en-GB" sz="2800" dirty="0" err="1"/>
              <a:t>hình</a:t>
            </a:r>
            <a:r>
              <a:rPr lang="en-GB" sz="2800" dirty="0"/>
              <a:t> </a:t>
            </a:r>
            <a:r>
              <a:rPr lang="en-GB" sz="2800" dirty="0" err="1"/>
              <a:t>ảnh</a:t>
            </a:r>
            <a:r>
              <a:rPr lang="en-GB" sz="2800" dirty="0"/>
              <a:t>, </a:t>
            </a:r>
            <a:r>
              <a:rPr lang="en-GB" sz="2800" dirty="0" err="1"/>
              <a:t>biểu</a:t>
            </a:r>
            <a:r>
              <a:rPr lang="en-GB" sz="2800" dirty="0"/>
              <a:t> </a:t>
            </a:r>
            <a:r>
              <a:rPr lang="en-GB" sz="2800" dirty="0" err="1"/>
              <a:t>đồ</a:t>
            </a:r>
            <a:r>
              <a:rPr lang="en-GB" sz="2800" dirty="0"/>
              <a:t>, </a:t>
            </a:r>
            <a:r>
              <a:rPr lang="en-GB" sz="2800" dirty="0" err="1"/>
              <a:t>hiệu</a:t>
            </a:r>
            <a:r>
              <a:rPr lang="en-GB" sz="2800" dirty="0"/>
              <a:t> </a:t>
            </a:r>
            <a:r>
              <a:rPr lang="en-GB" sz="2800" dirty="0" err="1"/>
              <a:t>ứng</a:t>
            </a:r>
            <a:r>
              <a:rPr lang="en-GB" sz="2800" dirty="0"/>
              <a:t> </a:t>
            </a:r>
            <a:r>
              <a:rPr lang="en-GB" sz="2800" dirty="0" err="1"/>
              <a:t>chuyên</a:t>
            </a:r>
            <a:r>
              <a:rPr lang="en-GB" sz="2800" dirty="0"/>
              <a:t> </a:t>
            </a:r>
            <a:r>
              <a:rPr lang="en-GB" sz="2800" dirty="0" err="1"/>
              <a:t>nghiệp</a:t>
            </a:r>
            <a:endParaRPr lang="en-US" sz="2800" dirty="0"/>
          </a:p>
          <a:p>
            <a:r>
              <a:rPr lang="en-GB" sz="2800" dirty="0"/>
              <a:t>  - </a:t>
            </a:r>
            <a:r>
              <a:rPr lang="en-GB" sz="2800" dirty="0" err="1"/>
              <a:t>Dễ</a:t>
            </a:r>
            <a:r>
              <a:rPr lang="en-GB" sz="2800" dirty="0"/>
              <a:t> </a:t>
            </a:r>
            <a:r>
              <a:rPr lang="en-GB" sz="2800" dirty="0" err="1"/>
              <a:t>dàng</a:t>
            </a:r>
            <a:r>
              <a:rPr lang="en-GB" sz="2800" dirty="0"/>
              <a:t> </a:t>
            </a:r>
            <a:r>
              <a:rPr lang="en-GB" sz="2800" dirty="0" err="1"/>
              <a:t>tùy</a:t>
            </a:r>
            <a:r>
              <a:rPr lang="en-GB" sz="2800" dirty="0"/>
              <a:t> </a:t>
            </a:r>
            <a:r>
              <a:rPr lang="en-GB" sz="2800" dirty="0" err="1"/>
              <a:t>chỉnh</a:t>
            </a:r>
            <a:r>
              <a:rPr lang="en-GB" sz="2800" dirty="0"/>
              <a:t> </a:t>
            </a:r>
            <a:r>
              <a:rPr lang="en-GB" sz="2800" dirty="0" err="1"/>
              <a:t>theo</a:t>
            </a:r>
            <a:r>
              <a:rPr lang="en-GB" sz="2800" dirty="0"/>
              <a:t> ý </a:t>
            </a:r>
            <a:r>
              <a:rPr lang="en-GB" sz="2800" dirty="0" err="1"/>
              <a:t>muốn</a:t>
            </a:r>
            <a:endParaRPr lang="en-US" sz="2800" dirty="0"/>
          </a:p>
          <a:p>
            <a:r>
              <a:rPr lang="en-GB" sz="2800" dirty="0"/>
              <a:t>  - </a:t>
            </a:r>
            <a:r>
              <a:rPr lang="en-GB" sz="2800" dirty="0" err="1"/>
              <a:t>Xử</a:t>
            </a:r>
            <a:r>
              <a:rPr lang="en-GB" sz="2800" dirty="0"/>
              <a:t> </a:t>
            </a:r>
            <a:r>
              <a:rPr lang="en-GB" sz="2800" dirty="0" err="1"/>
              <a:t>lý</a:t>
            </a:r>
            <a:r>
              <a:rPr lang="en-GB" sz="2800" dirty="0"/>
              <a:t> </a:t>
            </a:r>
            <a:r>
              <a:rPr lang="en-GB" sz="2800" dirty="0" err="1"/>
              <a:t>ngôn</a:t>
            </a:r>
            <a:r>
              <a:rPr lang="en-GB" sz="2800" dirty="0"/>
              <a:t> </a:t>
            </a:r>
            <a:r>
              <a:rPr lang="en-GB" sz="2800" dirty="0" err="1"/>
              <a:t>ngữ</a:t>
            </a:r>
            <a:r>
              <a:rPr lang="en-GB" sz="2800" dirty="0"/>
              <a:t> </a:t>
            </a:r>
            <a:r>
              <a:rPr lang="en-GB" sz="2800" dirty="0" err="1"/>
              <a:t>tự</a:t>
            </a:r>
            <a:r>
              <a:rPr lang="en-GB" sz="2800" dirty="0"/>
              <a:t> </a:t>
            </a:r>
            <a:r>
              <a:rPr lang="en-GB" sz="2800" dirty="0" err="1"/>
              <a:t>nhiên</a:t>
            </a:r>
            <a:r>
              <a:rPr lang="en-GB" sz="2800" dirty="0"/>
              <a:t>, </a:t>
            </a:r>
            <a:r>
              <a:rPr lang="en-GB" sz="2800" dirty="0" err="1"/>
              <a:t>đa</a:t>
            </a:r>
            <a:r>
              <a:rPr lang="en-GB" sz="2800" dirty="0"/>
              <a:t> </a:t>
            </a:r>
            <a:r>
              <a:rPr lang="en-GB" sz="2800" dirty="0" err="1"/>
              <a:t>dạng</a:t>
            </a:r>
            <a:endParaRPr lang="en-US" sz="2800" dirty="0"/>
          </a:p>
          <a:p>
            <a:r>
              <a:rPr lang="en-GB" sz="2800" dirty="0"/>
              <a:t>  - </a:t>
            </a:r>
            <a:r>
              <a:rPr lang="en-GB" sz="2800" dirty="0" err="1"/>
              <a:t>Tích</a:t>
            </a:r>
            <a:r>
              <a:rPr lang="en-GB" sz="2800" dirty="0"/>
              <a:t> </a:t>
            </a:r>
            <a:r>
              <a:rPr lang="en-GB" sz="2800" dirty="0" err="1"/>
              <a:t>hợp</a:t>
            </a:r>
            <a:r>
              <a:rPr lang="en-GB" sz="2800" dirty="0"/>
              <a:t> </a:t>
            </a:r>
            <a:r>
              <a:rPr lang="en-GB" sz="2800" dirty="0" err="1"/>
              <a:t>đa</a:t>
            </a:r>
            <a:r>
              <a:rPr lang="en-GB" sz="2800" dirty="0"/>
              <a:t> </a:t>
            </a:r>
            <a:r>
              <a:rPr lang="en-GB" sz="2800" dirty="0" err="1"/>
              <a:t>dạng</a:t>
            </a:r>
            <a:r>
              <a:rPr lang="en-GB" sz="2800" dirty="0"/>
              <a:t> </a:t>
            </a:r>
            <a:r>
              <a:rPr lang="en-GB" sz="2800" dirty="0" err="1"/>
              <a:t>công</a:t>
            </a:r>
            <a:r>
              <a:rPr lang="en-GB" sz="2800" dirty="0"/>
              <a:t> </a:t>
            </a:r>
            <a:r>
              <a:rPr lang="en-GB" sz="2800" dirty="0" err="1"/>
              <a:t>cụ</a:t>
            </a:r>
            <a:endParaRPr lang="en-US" sz="2800" dirty="0"/>
          </a:p>
          <a:p>
            <a:r>
              <a:rPr lang="en-GB" sz="2800" dirty="0"/>
              <a:t>  - </a:t>
            </a:r>
            <a:r>
              <a:rPr lang="en-GB" sz="2800" dirty="0" err="1"/>
              <a:t>Tự</a:t>
            </a:r>
            <a:r>
              <a:rPr lang="en-GB" sz="2800" dirty="0"/>
              <a:t> </a:t>
            </a:r>
            <a:r>
              <a:rPr lang="en-GB" sz="2800" dirty="0" err="1"/>
              <a:t>động</a:t>
            </a:r>
            <a:r>
              <a:rPr lang="en-GB" sz="2800" dirty="0"/>
              <a:t> </a:t>
            </a:r>
            <a:r>
              <a:rPr lang="en-GB" sz="2800" dirty="0" err="1"/>
              <a:t>thu</a:t>
            </a:r>
            <a:r>
              <a:rPr lang="en-GB" sz="2800" dirty="0"/>
              <a:t> </a:t>
            </a:r>
            <a:r>
              <a:rPr lang="en-GB" sz="2800" dirty="0" err="1"/>
              <a:t>thập</a:t>
            </a:r>
            <a:r>
              <a:rPr lang="en-GB" sz="2800" dirty="0"/>
              <a:t> </a:t>
            </a:r>
            <a:r>
              <a:rPr lang="en-GB" sz="2800" dirty="0" err="1"/>
              <a:t>dữ</a:t>
            </a:r>
            <a:r>
              <a:rPr lang="en-GB" sz="2800" dirty="0"/>
              <a:t> </a:t>
            </a:r>
            <a:r>
              <a:rPr lang="en-GB" sz="2800" dirty="0" err="1"/>
              <a:t>liệu</a:t>
            </a:r>
            <a:r>
              <a:rPr lang="en-GB" sz="2800" dirty="0"/>
              <a:t> </a:t>
            </a:r>
            <a:r>
              <a:rPr lang="en-GB" sz="2800" dirty="0" err="1"/>
              <a:t>và</a:t>
            </a:r>
            <a:r>
              <a:rPr lang="en-GB" sz="2800" dirty="0"/>
              <a:t> </a:t>
            </a:r>
            <a:r>
              <a:rPr lang="en-GB" sz="2800" dirty="0" err="1"/>
              <a:t>phân</a:t>
            </a:r>
            <a:r>
              <a:rPr lang="en-GB" sz="2800" dirty="0"/>
              <a:t> </a:t>
            </a:r>
            <a:r>
              <a:rPr lang="en-GB" sz="2800" dirty="0" err="1"/>
              <a:t>tích</a:t>
            </a:r>
            <a:endParaRPr lang="en-US" sz="2800" dirty="0"/>
          </a:p>
          <a:p>
            <a:r>
              <a:rPr lang="en-GB" sz="2800" dirty="0"/>
              <a:t>  - </a:t>
            </a:r>
            <a:r>
              <a:rPr lang="en-GB" sz="2800" dirty="0" err="1"/>
              <a:t>Hỗ</a:t>
            </a:r>
            <a:r>
              <a:rPr lang="en-GB" sz="2800" dirty="0"/>
              <a:t> </a:t>
            </a:r>
            <a:r>
              <a:rPr lang="en-GB" sz="2800" dirty="0" err="1"/>
              <a:t>trợ</a:t>
            </a:r>
            <a:r>
              <a:rPr lang="en-GB" sz="2800" dirty="0"/>
              <a:t> </a:t>
            </a:r>
            <a:r>
              <a:rPr lang="en-GB" sz="2800" dirty="0" err="1"/>
              <a:t>tính</a:t>
            </a:r>
            <a:r>
              <a:rPr lang="en-GB" sz="2800" dirty="0"/>
              <a:t> </a:t>
            </a:r>
            <a:r>
              <a:rPr lang="en-GB" sz="2800" dirty="0" err="1"/>
              <a:t>năng</a:t>
            </a:r>
            <a:r>
              <a:rPr lang="en-GB" sz="2800" dirty="0"/>
              <a:t> </a:t>
            </a:r>
            <a:r>
              <a:rPr lang="en-GB" sz="2800" dirty="0" err="1"/>
              <a:t>cộng</a:t>
            </a:r>
            <a:r>
              <a:rPr lang="en-GB" sz="2800" dirty="0"/>
              <a:t> </a:t>
            </a:r>
            <a:r>
              <a:rPr lang="en-GB" sz="2800" dirty="0" err="1"/>
              <a:t>tác</a:t>
            </a:r>
            <a:endParaRPr lang="en-US" sz="2800" dirty="0">
              <a:solidFill>
                <a:srgbClr val="000000"/>
              </a:solidFill>
              <a:latin typeface="Clear Sans"/>
              <a:ea typeface="Clear Sans"/>
              <a:cs typeface="Clear Sans"/>
              <a:sym typeface="Clear Sans"/>
            </a:endParaRPr>
          </a:p>
          <a:p>
            <a:pPr>
              <a:lnSpc>
                <a:spcPts val="4680"/>
              </a:lnSpc>
            </a:pPr>
            <a:endParaRPr lang="vi-VN" sz="2800" dirty="0">
              <a:solidFill>
                <a:srgbClr val="000000"/>
              </a:solidFill>
              <a:latin typeface="Baloo"/>
              <a:ea typeface="Baloo"/>
              <a:cs typeface="Baloo"/>
              <a:sym typeface="Baloo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533400" y="495300"/>
            <a:ext cx="9781099" cy="9133269"/>
            <a:chOff x="-32797" y="-3429006"/>
            <a:chExt cx="13351741" cy="22710159"/>
          </a:xfrm>
        </p:grpSpPr>
        <p:sp>
          <p:nvSpPr>
            <p:cNvPr id="11" name="TextBox 11"/>
            <p:cNvSpPr txBox="1"/>
            <p:nvPr/>
          </p:nvSpPr>
          <p:spPr>
            <a:xfrm>
              <a:off x="-32797" y="-3429006"/>
              <a:ext cx="13351741" cy="227101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vi-VN" sz="3600" dirty="0" smtClean="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4, Cách thức sử dụng hiệu quả</a:t>
              </a:r>
            </a:p>
            <a:p>
              <a:pPr>
                <a:lnSpc>
                  <a:spcPts val="4680"/>
                </a:lnSpc>
              </a:pPr>
              <a:r>
                <a:rPr lang="en-GB" sz="2800" dirty="0"/>
                <a:t>-   </a:t>
              </a:r>
              <a:r>
                <a:rPr lang="en-GB" sz="2800" dirty="0" err="1"/>
                <a:t>Đăng</a:t>
              </a:r>
              <a:r>
                <a:rPr lang="en-GB" sz="2800" dirty="0"/>
                <a:t> </a:t>
              </a:r>
              <a:r>
                <a:rPr lang="en-GB" sz="2800" dirty="0" err="1"/>
                <a:t>ký</a:t>
              </a:r>
              <a:r>
                <a:rPr lang="en-GB" sz="2800" dirty="0"/>
                <a:t> </a:t>
              </a:r>
              <a:r>
                <a:rPr lang="en-GB" sz="2800" dirty="0" err="1"/>
                <a:t>tài</a:t>
              </a:r>
              <a:r>
                <a:rPr lang="en-GB" sz="2800" dirty="0"/>
                <a:t> </a:t>
              </a:r>
              <a:r>
                <a:rPr lang="en-GB" sz="2800" dirty="0" err="1"/>
                <a:t>khoản</a:t>
              </a:r>
              <a:endParaRPr lang="en-US" sz="2800" dirty="0"/>
            </a:p>
            <a:p>
              <a:pPr>
                <a:lnSpc>
                  <a:spcPts val="4680"/>
                </a:lnSpc>
              </a:pPr>
              <a:r>
                <a:rPr lang="vi-VN" sz="2800" dirty="0" smtClean="0"/>
                <a:t>-  T</a:t>
              </a:r>
              <a:r>
                <a:rPr lang="en-GB" sz="2800" dirty="0" err="1" smtClean="0"/>
                <a:t>ạo</a:t>
              </a:r>
              <a:r>
                <a:rPr lang="en-GB" sz="2800" dirty="0" smtClean="0"/>
                <a:t> </a:t>
              </a:r>
              <a:r>
                <a:rPr lang="en-GB" sz="2800" dirty="0" err="1"/>
                <a:t>nội</a:t>
              </a:r>
              <a:r>
                <a:rPr lang="en-GB" sz="2800" dirty="0"/>
                <a:t> dung </a:t>
              </a:r>
              <a:r>
                <a:rPr lang="en-GB" sz="2800" dirty="0" err="1"/>
                <a:t>mới</a:t>
              </a:r>
              <a:r>
                <a:rPr lang="en-GB" sz="2800" dirty="0"/>
                <a:t> </a:t>
              </a:r>
              <a:r>
                <a:rPr lang="en-GB" sz="2800" dirty="0" err="1"/>
                <a:t>bằng</a:t>
              </a:r>
              <a:r>
                <a:rPr lang="en-GB" sz="2800" dirty="0"/>
                <a:t> AI</a:t>
              </a:r>
              <a:endParaRPr lang="en-US" sz="2800" dirty="0"/>
            </a:p>
            <a:p>
              <a:r>
                <a:rPr lang="vi-VN" sz="2800" dirty="0" smtClean="0"/>
                <a:t>+ </a:t>
              </a:r>
              <a:r>
                <a:rPr lang="en-GB" sz="2800" dirty="0" smtClean="0"/>
                <a:t>Generate </a:t>
              </a:r>
              <a:r>
                <a:rPr lang="en-GB" sz="2800" dirty="0"/>
                <a:t>(</a:t>
              </a:r>
              <a:r>
                <a:rPr lang="en-GB" sz="2800" dirty="0" err="1"/>
                <a:t>Tạo</a:t>
              </a:r>
              <a:r>
                <a:rPr lang="en-GB" sz="2800" dirty="0"/>
                <a:t> </a:t>
              </a:r>
              <a:r>
                <a:rPr lang="en-GB" sz="2800" dirty="0" err="1"/>
                <a:t>tự</a:t>
              </a:r>
              <a:r>
                <a:rPr lang="en-GB" sz="2800" dirty="0"/>
                <a:t> </a:t>
              </a:r>
              <a:r>
                <a:rPr lang="en-GB" sz="2800" dirty="0" err="1"/>
                <a:t>động</a:t>
              </a:r>
              <a:r>
                <a:rPr lang="en-GB" sz="2800" dirty="0"/>
                <a:t>): </a:t>
              </a:r>
              <a:r>
                <a:rPr lang="en-GB" sz="2800" dirty="0" err="1"/>
                <a:t>Nhập</a:t>
              </a:r>
              <a:r>
                <a:rPr lang="en-GB" sz="2800" dirty="0"/>
                <a:t> </a:t>
              </a:r>
              <a:r>
                <a:rPr lang="en-GB" sz="2800" dirty="0" err="1"/>
                <a:t>một</a:t>
              </a:r>
              <a:r>
                <a:rPr lang="en-GB" sz="2800" dirty="0"/>
                <a:t> </a:t>
              </a:r>
              <a:r>
                <a:rPr lang="en-GB" sz="2800" dirty="0" err="1"/>
                <a:t>mô</a:t>
              </a:r>
              <a:r>
                <a:rPr lang="en-GB" sz="2800" dirty="0"/>
                <a:t> </a:t>
              </a:r>
              <a:r>
                <a:rPr lang="en-GB" sz="2800" dirty="0" err="1"/>
                <a:t>tả</a:t>
              </a:r>
              <a:r>
                <a:rPr lang="en-GB" sz="2800" dirty="0"/>
                <a:t> </a:t>
              </a:r>
              <a:r>
                <a:rPr lang="en-GB" sz="2800" dirty="0" err="1"/>
                <a:t>ngắn</a:t>
              </a:r>
              <a:r>
                <a:rPr lang="en-GB" sz="2800" dirty="0"/>
                <a:t> </a:t>
              </a:r>
              <a:r>
                <a:rPr lang="en-GB" sz="2800" dirty="0" err="1"/>
                <a:t>hoặc</a:t>
              </a:r>
              <a:r>
                <a:rPr lang="en-GB" sz="2800" dirty="0"/>
                <a:t> </a:t>
              </a:r>
              <a:r>
                <a:rPr lang="en-GB" sz="2800" dirty="0" err="1"/>
                <a:t>chủ</a:t>
              </a:r>
              <a:r>
                <a:rPr lang="en-GB" sz="2800" dirty="0"/>
                <a:t> </a:t>
              </a:r>
              <a:r>
                <a:rPr lang="en-GB" sz="2800" dirty="0" err="1"/>
                <a:t>đề</a:t>
              </a:r>
              <a:r>
                <a:rPr lang="en-GB" sz="2800" dirty="0"/>
                <a:t>. AI </a:t>
              </a:r>
              <a:r>
                <a:rPr lang="en-GB" sz="2800" dirty="0" err="1"/>
                <a:t>sẽ</a:t>
              </a:r>
              <a:r>
                <a:rPr lang="en-GB" sz="2800" dirty="0"/>
                <a:t> </a:t>
              </a:r>
              <a:r>
                <a:rPr lang="en-GB" sz="2800" dirty="0" err="1"/>
                <a:t>tự</a:t>
              </a:r>
              <a:r>
                <a:rPr lang="en-GB" sz="2800" dirty="0"/>
                <a:t> </a:t>
              </a:r>
              <a:r>
                <a:rPr lang="en-GB" sz="2800" dirty="0" err="1"/>
                <a:t>động</a:t>
              </a:r>
              <a:r>
                <a:rPr lang="en-GB" sz="2800" dirty="0"/>
                <a:t> </a:t>
              </a:r>
              <a:r>
                <a:rPr lang="en-GB" sz="2800" dirty="0" err="1"/>
                <a:t>đề</a:t>
              </a:r>
              <a:r>
                <a:rPr lang="en-GB" sz="2800" dirty="0"/>
                <a:t> </a:t>
              </a:r>
              <a:r>
                <a:rPr lang="en-GB" sz="2800" dirty="0" err="1"/>
                <a:t>xuất</a:t>
              </a:r>
              <a:r>
                <a:rPr lang="en-GB" sz="2800" dirty="0"/>
                <a:t> </a:t>
              </a:r>
              <a:r>
                <a:rPr lang="en-GB" sz="2800" dirty="0" err="1"/>
                <a:t>đề</a:t>
              </a:r>
              <a:r>
                <a:rPr lang="en-GB" sz="2800" dirty="0"/>
                <a:t> </a:t>
              </a:r>
              <a:r>
                <a:rPr lang="en-GB" sz="2800" dirty="0" err="1"/>
                <a:t>cương</a:t>
              </a:r>
              <a:r>
                <a:rPr lang="en-GB" sz="2800" dirty="0"/>
                <a:t> </a:t>
              </a:r>
              <a:r>
                <a:rPr lang="en-GB" sz="2800" dirty="0" err="1"/>
                <a:t>và</a:t>
              </a:r>
              <a:r>
                <a:rPr lang="en-GB" sz="2800" dirty="0"/>
                <a:t> </a:t>
              </a:r>
              <a:r>
                <a:rPr lang="en-GB" sz="2800" dirty="0" err="1"/>
                <a:t>tạo</a:t>
              </a:r>
              <a:r>
                <a:rPr lang="en-GB" sz="2800" dirty="0"/>
                <a:t> </a:t>
              </a:r>
              <a:r>
                <a:rPr lang="en-GB" sz="2800" dirty="0" err="1"/>
                <a:t>toàn</a:t>
              </a:r>
              <a:r>
                <a:rPr lang="en-GB" sz="2800" dirty="0"/>
                <a:t> </a:t>
              </a:r>
              <a:r>
                <a:rPr lang="en-GB" sz="2800" dirty="0" err="1"/>
                <a:t>bộ</a:t>
              </a:r>
              <a:r>
                <a:rPr lang="en-GB" sz="2800" dirty="0"/>
                <a:t> </a:t>
              </a:r>
              <a:r>
                <a:rPr lang="en-GB" sz="2800" dirty="0" err="1"/>
                <a:t>các</a:t>
              </a:r>
              <a:r>
                <a:rPr lang="en-GB" sz="2800" dirty="0"/>
                <a:t> </a:t>
              </a:r>
              <a:r>
                <a:rPr lang="en-GB" sz="2800" dirty="0" err="1"/>
                <a:t>trang</a:t>
              </a:r>
              <a:r>
                <a:rPr lang="en-GB" sz="2800" dirty="0"/>
                <a:t> slide.</a:t>
              </a:r>
              <a:endParaRPr lang="en-US" sz="2800" dirty="0"/>
            </a:p>
            <a:p>
              <a:r>
                <a:rPr lang="vi-VN" sz="2800" dirty="0" smtClean="0"/>
                <a:t>+  T</a:t>
              </a:r>
              <a:r>
                <a:rPr lang="en-GB" sz="2800" dirty="0" err="1" smtClean="0"/>
                <a:t>ext</a:t>
              </a:r>
              <a:r>
                <a:rPr lang="en-GB" sz="2800" dirty="0" smtClean="0"/>
                <a:t> </a:t>
              </a:r>
              <a:r>
                <a:rPr lang="en-GB" sz="2800" dirty="0"/>
                <a:t>to Presentation (</a:t>
              </a:r>
              <a:r>
                <a:rPr lang="en-GB" sz="2800" dirty="0" err="1"/>
                <a:t>Văn</a:t>
              </a:r>
              <a:r>
                <a:rPr lang="en-GB" sz="2800" dirty="0"/>
                <a:t> </a:t>
              </a:r>
              <a:r>
                <a:rPr lang="en-GB" sz="2800" dirty="0" err="1"/>
                <a:t>bản</a:t>
              </a:r>
              <a:r>
                <a:rPr lang="en-GB" sz="2800" dirty="0"/>
                <a:t> </a:t>
              </a:r>
              <a:r>
                <a:rPr lang="en-GB" sz="2800" dirty="0" err="1"/>
                <a:t>thành</a:t>
              </a:r>
              <a:r>
                <a:rPr lang="en-GB" sz="2800" dirty="0"/>
                <a:t> </a:t>
              </a:r>
              <a:r>
                <a:rPr lang="en-GB" sz="2800" dirty="0" err="1"/>
                <a:t>trình</a:t>
              </a:r>
              <a:r>
                <a:rPr lang="en-GB" sz="2800" dirty="0"/>
                <a:t> </a:t>
              </a:r>
              <a:r>
                <a:rPr lang="en-GB" sz="2800" dirty="0" err="1"/>
                <a:t>chiếu</a:t>
              </a:r>
              <a:r>
                <a:rPr lang="en-GB" sz="2800" dirty="0"/>
                <a:t>): </a:t>
              </a:r>
              <a:r>
                <a:rPr lang="en-GB" sz="2800" dirty="0" err="1"/>
                <a:t>Dán</a:t>
              </a:r>
              <a:r>
                <a:rPr lang="en-GB" sz="2800" dirty="0"/>
                <a:t> </a:t>
              </a:r>
              <a:r>
                <a:rPr lang="en-GB" sz="2800" dirty="0" err="1"/>
                <a:t>nội</a:t>
              </a:r>
              <a:r>
                <a:rPr lang="en-GB" sz="2800" dirty="0"/>
                <a:t> dung </a:t>
              </a:r>
              <a:r>
                <a:rPr lang="en-GB" sz="2800" dirty="0" err="1"/>
                <a:t>văn</a:t>
              </a:r>
              <a:r>
                <a:rPr lang="en-GB" sz="2800" dirty="0"/>
                <a:t> </a:t>
              </a:r>
              <a:r>
                <a:rPr lang="en-GB" sz="2800" dirty="0" err="1"/>
                <a:t>bản</a:t>
              </a:r>
              <a:r>
                <a:rPr lang="en-GB" sz="2800" dirty="0"/>
                <a:t> </a:t>
              </a:r>
              <a:r>
                <a:rPr lang="en-GB" sz="2800" dirty="0" err="1"/>
                <a:t>sẵn</a:t>
              </a:r>
              <a:r>
                <a:rPr lang="en-GB" sz="2800" dirty="0"/>
                <a:t> </a:t>
              </a:r>
              <a:r>
                <a:rPr lang="en-GB" sz="2800" dirty="0" err="1"/>
                <a:t>có</a:t>
              </a:r>
              <a:r>
                <a:rPr lang="en-GB" sz="2800" dirty="0"/>
                <a:t> </a:t>
              </a:r>
              <a:r>
                <a:rPr lang="en-GB" sz="2800" dirty="0" err="1"/>
                <a:t>để</a:t>
              </a:r>
              <a:r>
                <a:rPr lang="en-GB" sz="2800" dirty="0"/>
                <a:t> AI </a:t>
              </a:r>
              <a:r>
                <a:rPr lang="en-GB" sz="2800" dirty="0" err="1"/>
                <a:t>chuyển</a:t>
              </a:r>
              <a:r>
                <a:rPr lang="en-GB" sz="2800" dirty="0"/>
                <a:t> </a:t>
              </a:r>
              <a:r>
                <a:rPr lang="en-GB" sz="2800" dirty="0" err="1"/>
                <a:t>đổi</a:t>
              </a:r>
              <a:r>
                <a:rPr lang="en-GB" sz="2800" dirty="0"/>
                <a:t> </a:t>
              </a:r>
              <a:r>
                <a:rPr lang="en-GB" sz="2800" dirty="0" err="1"/>
                <a:t>thành</a:t>
              </a:r>
              <a:r>
                <a:rPr lang="en-GB" sz="2800" dirty="0"/>
                <a:t> </a:t>
              </a:r>
              <a:r>
                <a:rPr lang="en-GB" sz="2800" dirty="0" err="1"/>
                <a:t>định</a:t>
              </a:r>
              <a:r>
                <a:rPr lang="en-GB" sz="2800" dirty="0"/>
                <a:t> </a:t>
              </a:r>
              <a:r>
                <a:rPr lang="en-GB" sz="2800" dirty="0" err="1"/>
                <a:t>dạng</a:t>
              </a:r>
              <a:r>
                <a:rPr lang="en-GB" sz="2800" dirty="0"/>
                <a:t> slide </a:t>
              </a:r>
              <a:r>
                <a:rPr lang="en-GB" sz="2800" dirty="0" err="1"/>
                <a:t>chuyên</a:t>
              </a:r>
              <a:r>
                <a:rPr lang="en-GB" sz="2800" dirty="0"/>
                <a:t> </a:t>
              </a:r>
              <a:r>
                <a:rPr lang="vi-VN" sz="2800" dirty="0" smtClean="0"/>
                <a:t>nghiệp.</a:t>
              </a:r>
            </a:p>
            <a:p>
              <a:r>
                <a:rPr lang="vi-VN" sz="2800" dirty="0" smtClean="0"/>
                <a:t>+  I</a:t>
              </a:r>
              <a:r>
                <a:rPr lang="en-GB" sz="2800" dirty="0" err="1" smtClean="0"/>
                <a:t>mport</a:t>
              </a:r>
              <a:r>
                <a:rPr lang="en-GB" sz="2800" dirty="0" smtClean="0"/>
                <a:t> </a:t>
              </a:r>
              <a:r>
                <a:rPr lang="en-GB" sz="2800" dirty="0"/>
                <a:t>(</a:t>
              </a:r>
              <a:r>
                <a:rPr lang="en-GB" sz="2800" dirty="0" err="1"/>
                <a:t>Nhập</a:t>
              </a:r>
              <a:r>
                <a:rPr lang="en-GB" sz="2800" dirty="0"/>
                <a:t> </a:t>
              </a:r>
              <a:r>
                <a:rPr lang="en-GB" sz="2800" dirty="0" err="1"/>
                <a:t>tệp</a:t>
              </a:r>
              <a:r>
                <a:rPr lang="en-GB" sz="2800" dirty="0"/>
                <a:t>): </a:t>
              </a:r>
              <a:r>
                <a:rPr lang="en-GB" sz="2800" dirty="0" err="1"/>
                <a:t>Tải</a:t>
              </a:r>
              <a:r>
                <a:rPr lang="en-GB" sz="2800" dirty="0"/>
                <a:t> </a:t>
              </a:r>
              <a:r>
                <a:rPr lang="en-GB" sz="2800" dirty="0" err="1"/>
                <a:t>lên</a:t>
              </a:r>
              <a:r>
                <a:rPr lang="en-GB" sz="2800" dirty="0"/>
                <a:t> </a:t>
              </a:r>
              <a:r>
                <a:rPr lang="en-GB" sz="2800" dirty="0" err="1"/>
                <a:t>các</a:t>
              </a:r>
              <a:r>
                <a:rPr lang="en-GB" sz="2800" dirty="0"/>
                <a:t> </a:t>
              </a:r>
              <a:r>
                <a:rPr lang="en-GB" sz="2800" dirty="0" err="1"/>
                <a:t>tệp</a:t>
              </a:r>
              <a:r>
                <a:rPr lang="en-GB" sz="2800" dirty="0"/>
                <a:t> </a:t>
              </a:r>
              <a:r>
                <a:rPr lang="en-GB" sz="2800" dirty="0" err="1"/>
                <a:t>tài</a:t>
              </a:r>
              <a:r>
                <a:rPr lang="en-GB" sz="2800" dirty="0"/>
                <a:t> </a:t>
              </a:r>
              <a:r>
                <a:rPr lang="en-GB" sz="2800" dirty="0" err="1"/>
                <a:t>liệu</a:t>
              </a:r>
              <a:r>
                <a:rPr lang="en-GB" sz="2800" dirty="0"/>
                <a:t> (</a:t>
              </a:r>
              <a:r>
                <a:rPr lang="en-GB" sz="2800" dirty="0" err="1"/>
                <a:t>như</a:t>
              </a:r>
              <a:r>
                <a:rPr lang="en-GB" sz="2800" dirty="0"/>
                <a:t> PDF) </a:t>
              </a:r>
              <a:r>
                <a:rPr lang="en-GB" sz="2800" dirty="0" err="1"/>
                <a:t>để</a:t>
              </a:r>
              <a:r>
                <a:rPr lang="en-GB" sz="2800" dirty="0"/>
                <a:t> AI </a:t>
              </a:r>
              <a:r>
                <a:rPr lang="en-GB" sz="2800" dirty="0" err="1"/>
                <a:t>tóm</a:t>
              </a:r>
              <a:r>
                <a:rPr lang="en-GB" sz="2800" dirty="0"/>
                <a:t> </a:t>
              </a:r>
              <a:r>
                <a:rPr lang="en-GB" sz="2800" dirty="0" err="1"/>
                <a:t>tắt</a:t>
              </a:r>
              <a:r>
                <a:rPr lang="en-GB" sz="2800" dirty="0"/>
                <a:t> </a:t>
              </a:r>
              <a:r>
                <a:rPr lang="en-GB" sz="2800" dirty="0" err="1"/>
                <a:t>và</a:t>
              </a:r>
              <a:r>
                <a:rPr lang="en-GB" sz="2800" dirty="0"/>
                <a:t> </a:t>
              </a:r>
              <a:r>
                <a:rPr lang="en-GB" sz="2800" dirty="0" err="1"/>
                <a:t>xây</a:t>
              </a:r>
              <a:r>
                <a:rPr lang="en-GB" sz="2800" dirty="0"/>
                <a:t> </a:t>
              </a:r>
              <a:r>
                <a:rPr lang="en-GB" sz="2800" dirty="0" err="1"/>
                <a:t>dựng</a:t>
              </a:r>
              <a:r>
                <a:rPr lang="en-GB" sz="2800" dirty="0"/>
                <a:t> </a:t>
              </a:r>
              <a:r>
                <a:rPr lang="en-GB" sz="2800" dirty="0" err="1"/>
                <a:t>nội</a:t>
              </a:r>
              <a:r>
                <a:rPr lang="en-GB" sz="2800" dirty="0"/>
                <a:t> dung. </a:t>
              </a:r>
              <a:endParaRPr lang="en-US" sz="2800" dirty="0"/>
            </a:p>
            <a:p>
              <a:pPr marL="285750" indent="-285750">
                <a:buFontTx/>
                <a:buChar char="-"/>
              </a:pPr>
              <a:r>
                <a:rPr lang="en-GB" sz="2800" dirty="0" err="1" smtClean="0"/>
                <a:t>Tùy</a:t>
              </a:r>
              <a:r>
                <a:rPr lang="en-GB" sz="2800" dirty="0" smtClean="0"/>
                <a:t> </a:t>
              </a:r>
              <a:r>
                <a:rPr lang="en-GB" sz="2800" dirty="0" err="1"/>
                <a:t>chỉnh</a:t>
              </a:r>
              <a:r>
                <a:rPr lang="en-GB" sz="2800" dirty="0"/>
                <a:t> </a:t>
              </a:r>
              <a:r>
                <a:rPr lang="en-GB" sz="2800" dirty="0" err="1"/>
                <a:t>và</a:t>
              </a:r>
              <a:r>
                <a:rPr lang="en-GB" sz="2800" dirty="0"/>
                <a:t> </a:t>
              </a:r>
              <a:r>
                <a:rPr lang="en-GB" sz="2800" dirty="0" err="1"/>
                <a:t>hoàn</a:t>
              </a:r>
              <a:r>
                <a:rPr lang="en-GB" sz="2800" dirty="0"/>
                <a:t> </a:t>
              </a:r>
              <a:r>
                <a:rPr lang="en-GB" sz="2800" dirty="0" err="1" smtClean="0"/>
                <a:t>thiện</a:t>
              </a:r>
              <a:endParaRPr lang="vi-VN" sz="2800" dirty="0" smtClean="0"/>
            </a:p>
            <a:p>
              <a:r>
                <a:rPr lang="vi-VN" sz="2800" dirty="0" smtClean="0"/>
                <a:t>+  </a:t>
              </a:r>
              <a:r>
                <a:rPr lang="en-GB" sz="2800" dirty="0" err="1" smtClean="0"/>
                <a:t>Chọn</a:t>
              </a:r>
              <a:r>
                <a:rPr lang="en-GB" sz="2800" dirty="0" smtClean="0"/>
                <a:t> </a:t>
              </a:r>
              <a:r>
                <a:rPr lang="en-GB" sz="2800" dirty="0" err="1"/>
                <a:t>chủ</a:t>
              </a:r>
              <a:r>
                <a:rPr lang="en-GB" sz="2800" dirty="0"/>
                <a:t> </a:t>
              </a:r>
              <a:r>
                <a:rPr lang="en-GB" sz="2800" dirty="0" err="1"/>
                <a:t>đề</a:t>
              </a:r>
              <a:r>
                <a:rPr lang="en-GB" sz="2800" dirty="0"/>
                <a:t> (Themes): </a:t>
              </a:r>
              <a:r>
                <a:rPr lang="en-GB" sz="2800" dirty="0" err="1"/>
                <a:t>Lựa</a:t>
              </a:r>
              <a:r>
                <a:rPr lang="en-GB" sz="2800" dirty="0"/>
                <a:t> </a:t>
              </a:r>
              <a:r>
                <a:rPr lang="en-GB" sz="2800" dirty="0" err="1"/>
                <a:t>chọn</a:t>
              </a:r>
              <a:r>
                <a:rPr lang="en-GB" sz="2800" dirty="0"/>
                <a:t> </a:t>
              </a:r>
              <a:r>
                <a:rPr lang="en-GB" sz="2800" dirty="0" err="1"/>
                <a:t>các</a:t>
              </a:r>
              <a:r>
                <a:rPr lang="en-GB" sz="2800" dirty="0"/>
                <a:t> </a:t>
              </a:r>
              <a:r>
                <a:rPr lang="en-GB" sz="2800" dirty="0" err="1"/>
                <a:t>mẫu</a:t>
              </a:r>
              <a:r>
                <a:rPr lang="en-GB" sz="2800" dirty="0"/>
                <a:t> </a:t>
              </a:r>
              <a:r>
                <a:rPr lang="en-GB" sz="2800" dirty="0" err="1"/>
                <a:t>thiết</a:t>
              </a:r>
              <a:r>
                <a:rPr lang="en-GB" sz="2800" dirty="0"/>
                <a:t> </a:t>
              </a:r>
              <a:r>
                <a:rPr lang="en-GB" sz="2800" dirty="0" err="1"/>
                <a:t>kế</a:t>
              </a:r>
              <a:r>
                <a:rPr lang="en-GB" sz="2800" dirty="0"/>
                <a:t> </a:t>
              </a:r>
              <a:r>
                <a:rPr lang="en-GB" sz="2800" dirty="0" err="1"/>
                <a:t>có</a:t>
              </a:r>
              <a:r>
                <a:rPr lang="en-GB" sz="2800" dirty="0"/>
                <a:t> </a:t>
              </a:r>
              <a:r>
                <a:rPr lang="en-GB" sz="2800" dirty="0" err="1"/>
                <a:t>sẵn</a:t>
              </a:r>
              <a:r>
                <a:rPr lang="en-GB" sz="2800" dirty="0"/>
                <a:t> </a:t>
              </a:r>
              <a:r>
                <a:rPr lang="en-GB" sz="2800" dirty="0" err="1"/>
                <a:t>để</a:t>
              </a:r>
              <a:r>
                <a:rPr lang="en-GB" sz="2800" dirty="0"/>
                <a:t> </a:t>
              </a:r>
              <a:r>
                <a:rPr lang="en-GB" sz="2800" dirty="0" err="1"/>
                <a:t>thay</a:t>
              </a:r>
              <a:r>
                <a:rPr lang="en-GB" sz="2800" dirty="0"/>
                <a:t> </a:t>
              </a:r>
              <a:r>
                <a:rPr lang="en-GB" sz="2800" dirty="0" err="1"/>
                <a:t>đổi</a:t>
              </a:r>
              <a:r>
                <a:rPr lang="en-GB" sz="2800" dirty="0"/>
                <a:t> </a:t>
              </a:r>
              <a:r>
                <a:rPr lang="en-GB" sz="2800" dirty="0" err="1"/>
                <a:t>giao</a:t>
              </a:r>
              <a:r>
                <a:rPr lang="en-GB" sz="2800" dirty="0"/>
                <a:t> </a:t>
              </a:r>
              <a:r>
                <a:rPr lang="en-GB" sz="2800" dirty="0" err="1"/>
                <a:t>diện</a:t>
              </a:r>
              <a:r>
                <a:rPr lang="en-GB" sz="2800" dirty="0"/>
                <a:t> </a:t>
              </a:r>
              <a:r>
                <a:rPr lang="en-GB" sz="2800" dirty="0" err="1"/>
                <a:t>bài</a:t>
              </a:r>
              <a:r>
                <a:rPr lang="en-GB" sz="2800" dirty="0"/>
                <a:t> </a:t>
              </a:r>
              <a:r>
                <a:rPr lang="en-GB" sz="2800" dirty="0" err="1"/>
                <a:t>thuyết</a:t>
              </a:r>
              <a:r>
                <a:rPr lang="en-GB" sz="2800" dirty="0"/>
                <a:t> </a:t>
              </a:r>
              <a:r>
                <a:rPr lang="en-GB" sz="2800" dirty="0" err="1"/>
                <a:t>trình</a:t>
              </a:r>
              <a:r>
                <a:rPr lang="en-GB" sz="2800" dirty="0"/>
                <a:t> </a:t>
              </a:r>
              <a:r>
                <a:rPr lang="en-GB" sz="2800" dirty="0" err="1"/>
                <a:t>ngay</a:t>
              </a:r>
              <a:r>
                <a:rPr lang="en-GB" sz="2800" dirty="0"/>
                <a:t> </a:t>
              </a:r>
              <a:r>
                <a:rPr lang="en-GB" sz="2800" dirty="0" err="1"/>
                <a:t>lập</a:t>
              </a:r>
              <a:r>
                <a:rPr lang="en-GB" sz="2800" dirty="0"/>
                <a:t> </a:t>
              </a:r>
              <a:r>
                <a:rPr lang="en-GB" sz="2800" dirty="0" err="1"/>
                <a:t>tức</a:t>
              </a:r>
              <a:r>
                <a:rPr lang="en-GB" sz="2800" dirty="0"/>
                <a:t>.</a:t>
              </a:r>
              <a:endParaRPr lang="en-US" sz="2800" dirty="0"/>
            </a:p>
            <a:p>
              <a:r>
                <a:rPr lang="vi-VN" sz="2800" dirty="0" smtClean="0"/>
                <a:t>+  </a:t>
              </a:r>
              <a:r>
                <a:rPr lang="en-GB" sz="2800" dirty="0" err="1" smtClean="0"/>
                <a:t>Chỉnh</a:t>
              </a:r>
              <a:r>
                <a:rPr lang="en-GB" sz="2800" dirty="0" smtClean="0"/>
                <a:t> </a:t>
              </a:r>
              <a:r>
                <a:rPr lang="en-GB" sz="2800" dirty="0" err="1"/>
                <a:t>sửa</a:t>
              </a:r>
              <a:r>
                <a:rPr lang="en-GB" sz="2800" dirty="0"/>
                <a:t> </a:t>
              </a:r>
              <a:r>
                <a:rPr lang="en-GB" sz="2800" dirty="0" err="1"/>
                <a:t>nội</a:t>
              </a:r>
              <a:r>
                <a:rPr lang="en-GB" sz="2800" dirty="0"/>
                <a:t> dung: </a:t>
              </a:r>
              <a:r>
                <a:rPr lang="en-GB" sz="2800" dirty="0" err="1"/>
                <a:t>Bạn</a:t>
              </a:r>
              <a:r>
                <a:rPr lang="en-GB" sz="2800" dirty="0"/>
                <a:t> </a:t>
              </a:r>
              <a:r>
                <a:rPr lang="en-GB" sz="2800" dirty="0" err="1"/>
                <a:t>có</a:t>
              </a:r>
              <a:r>
                <a:rPr lang="en-GB" sz="2800" dirty="0"/>
                <a:t> </a:t>
              </a:r>
              <a:r>
                <a:rPr lang="en-GB" sz="2800" dirty="0" err="1"/>
                <a:t>thể</a:t>
              </a:r>
              <a:r>
                <a:rPr lang="en-GB" sz="2800" dirty="0"/>
                <a:t> </a:t>
              </a:r>
              <a:r>
                <a:rPr lang="en-GB" sz="2800" dirty="0" err="1"/>
                <a:t>kéo</a:t>
              </a:r>
              <a:r>
                <a:rPr lang="en-GB" sz="2800" dirty="0"/>
                <a:t> </a:t>
              </a:r>
              <a:r>
                <a:rPr lang="en-GB" sz="2800" dirty="0" err="1"/>
                <a:t>thả</a:t>
              </a:r>
              <a:r>
                <a:rPr lang="en-GB" sz="2800" dirty="0"/>
                <a:t>, </a:t>
              </a:r>
              <a:r>
                <a:rPr lang="en-GB" sz="2800" dirty="0" err="1"/>
                <a:t>thêm</a:t>
              </a:r>
              <a:r>
                <a:rPr lang="en-GB" sz="2800" dirty="0"/>
                <a:t> </a:t>
              </a:r>
              <a:r>
                <a:rPr lang="en-GB" sz="2800" dirty="0" err="1"/>
                <a:t>hoặc</a:t>
              </a:r>
              <a:r>
                <a:rPr lang="en-GB" sz="2800" dirty="0"/>
                <a:t> </a:t>
              </a:r>
              <a:r>
                <a:rPr lang="en-GB" sz="2800" dirty="0" err="1"/>
                <a:t>xóa</a:t>
              </a:r>
              <a:r>
                <a:rPr lang="en-GB" sz="2800" dirty="0"/>
                <a:t> </a:t>
              </a:r>
              <a:r>
                <a:rPr lang="en-GB" sz="2800" dirty="0" err="1"/>
                <a:t>các</a:t>
              </a:r>
              <a:r>
                <a:rPr lang="en-GB" sz="2800" dirty="0"/>
                <a:t> slide, </a:t>
              </a:r>
              <a:r>
                <a:rPr lang="en-GB" sz="2800" dirty="0" err="1"/>
                <a:t>thay</a:t>
              </a:r>
              <a:r>
                <a:rPr lang="en-GB" sz="2800" dirty="0"/>
                <a:t> </a:t>
              </a:r>
              <a:r>
                <a:rPr lang="en-GB" sz="2800" dirty="0" err="1"/>
                <a:t>đổi</a:t>
              </a:r>
              <a:r>
                <a:rPr lang="en-GB" sz="2800" dirty="0"/>
                <a:t> </a:t>
              </a:r>
              <a:r>
                <a:rPr lang="en-GB" sz="2800" dirty="0" err="1"/>
                <a:t>văn</a:t>
              </a:r>
              <a:r>
                <a:rPr lang="en-GB" sz="2800" dirty="0"/>
                <a:t> </a:t>
              </a:r>
              <a:r>
                <a:rPr lang="en-GB" sz="2800" dirty="0" err="1"/>
                <a:t>bản</a:t>
              </a:r>
              <a:r>
                <a:rPr lang="en-GB" sz="2800" dirty="0"/>
                <a:t>, </a:t>
              </a:r>
              <a:r>
                <a:rPr lang="en-GB" sz="2800" dirty="0" err="1"/>
                <a:t>và</a:t>
              </a:r>
              <a:r>
                <a:rPr lang="en-GB" sz="2800" dirty="0"/>
                <a:t> </a:t>
              </a:r>
              <a:r>
                <a:rPr lang="en-GB" sz="2800" dirty="0" err="1"/>
                <a:t>chèn</a:t>
              </a:r>
              <a:r>
                <a:rPr lang="en-GB" sz="2800" dirty="0"/>
                <a:t> </a:t>
              </a:r>
              <a:r>
                <a:rPr lang="en-GB" sz="2800" dirty="0" err="1"/>
                <a:t>thêm</a:t>
              </a:r>
              <a:r>
                <a:rPr lang="en-GB" sz="2800" dirty="0"/>
                <a:t> </a:t>
              </a:r>
              <a:r>
                <a:rPr lang="en-GB" sz="2800" dirty="0" err="1"/>
                <a:t>hình</a:t>
              </a:r>
              <a:r>
                <a:rPr lang="en-GB" sz="2800" dirty="0"/>
                <a:t> </a:t>
              </a:r>
              <a:r>
                <a:rPr lang="en-GB" sz="2800" dirty="0" err="1"/>
                <a:t>ảnh</a:t>
              </a:r>
              <a:r>
                <a:rPr lang="en-GB" sz="2800" dirty="0"/>
                <a:t> </a:t>
              </a:r>
              <a:r>
                <a:rPr lang="en-GB" sz="2800" dirty="0" err="1"/>
                <a:t>hoặc</a:t>
              </a:r>
              <a:r>
                <a:rPr lang="en-GB" sz="2800" dirty="0"/>
                <a:t> video </a:t>
              </a:r>
              <a:r>
                <a:rPr lang="en-GB" sz="2800" dirty="0" err="1"/>
                <a:t>để</a:t>
              </a:r>
              <a:r>
                <a:rPr lang="en-GB" sz="2800" dirty="0"/>
                <a:t> </a:t>
              </a:r>
              <a:r>
                <a:rPr lang="en-GB" sz="2800" dirty="0" err="1"/>
                <a:t>bài</a:t>
              </a:r>
              <a:r>
                <a:rPr lang="en-GB" sz="2800" dirty="0"/>
                <a:t> </a:t>
              </a:r>
              <a:r>
                <a:rPr lang="en-GB" sz="2800" dirty="0" err="1"/>
                <a:t>thuyết</a:t>
              </a:r>
              <a:r>
                <a:rPr lang="en-GB" sz="2800" dirty="0"/>
                <a:t> </a:t>
              </a:r>
              <a:r>
                <a:rPr lang="en-GB" sz="2800" dirty="0" err="1"/>
                <a:t>trình</a:t>
              </a:r>
              <a:r>
                <a:rPr lang="en-GB" sz="2800" dirty="0"/>
                <a:t> </a:t>
              </a:r>
              <a:r>
                <a:rPr lang="en-GB" sz="2800" dirty="0" err="1"/>
                <a:t>sinh</a:t>
              </a:r>
              <a:r>
                <a:rPr lang="en-GB" sz="2800" dirty="0"/>
                <a:t> </a:t>
              </a:r>
              <a:r>
                <a:rPr lang="en-GB" sz="2800" dirty="0" err="1"/>
                <a:t>động</a:t>
              </a:r>
              <a:r>
                <a:rPr lang="en-GB" sz="2800" dirty="0"/>
                <a:t> </a:t>
              </a:r>
              <a:r>
                <a:rPr lang="en-GB" sz="2800" dirty="0" err="1"/>
                <a:t>hơn</a:t>
              </a:r>
              <a:r>
                <a:rPr lang="en-GB" sz="2800" dirty="0"/>
                <a:t>.</a:t>
              </a:r>
              <a:endParaRPr lang="en-US" sz="2800" dirty="0"/>
            </a:p>
            <a:p>
              <a:r>
                <a:rPr lang="vi-VN" sz="2800" dirty="0" smtClean="0"/>
                <a:t>+  S</a:t>
              </a:r>
              <a:r>
                <a:rPr lang="en-GB" sz="2800" dirty="0" smtClean="0"/>
                <a:t>ử </a:t>
              </a:r>
              <a:r>
                <a:rPr lang="en-GB" sz="2800" dirty="0" err="1"/>
                <a:t>dụng</a:t>
              </a:r>
              <a:r>
                <a:rPr lang="en-GB" sz="2800" dirty="0"/>
                <a:t> AI </a:t>
              </a:r>
              <a:r>
                <a:rPr lang="en-GB" sz="2800" dirty="0" err="1"/>
                <a:t>trợ</a:t>
              </a:r>
              <a:r>
                <a:rPr lang="en-GB" sz="2800" dirty="0"/>
                <a:t> </a:t>
              </a:r>
              <a:r>
                <a:rPr lang="en-GB" sz="2800" dirty="0" err="1"/>
                <a:t>giúp</a:t>
              </a:r>
              <a:r>
                <a:rPr lang="en-GB" sz="2800" dirty="0"/>
                <a:t>: </a:t>
              </a:r>
              <a:r>
                <a:rPr lang="en-GB" sz="2800" dirty="0" err="1"/>
                <a:t>Sử</a:t>
              </a:r>
              <a:r>
                <a:rPr lang="en-GB" sz="2800" dirty="0"/>
                <a:t> </a:t>
              </a:r>
              <a:r>
                <a:rPr lang="en-GB" sz="2800" dirty="0" err="1"/>
                <a:t>dụng</a:t>
              </a:r>
              <a:r>
                <a:rPr lang="en-GB" sz="2800" dirty="0"/>
                <a:t> </a:t>
              </a:r>
              <a:r>
                <a:rPr lang="en-GB" sz="2800" dirty="0" err="1"/>
                <a:t>thanh</a:t>
              </a:r>
              <a:r>
                <a:rPr lang="en-GB" sz="2800" dirty="0"/>
                <a:t> </a:t>
              </a:r>
              <a:r>
                <a:rPr lang="en-GB" sz="2800" dirty="0" err="1"/>
                <a:t>công</a:t>
              </a:r>
              <a:r>
                <a:rPr lang="en-GB" sz="2800" dirty="0"/>
                <a:t> </a:t>
              </a:r>
              <a:r>
                <a:rPr lang="en-GB" sz="2800" dirty="0" err="1"/>
                <a:t>cụ</a:t>
              </a:r>
              <a:r>
                <a:rPr lang="en-GB" sz="2800" dirty="0"/>
                <a:t> AI </a:t>
              </a:r>
              <a:r>
                <a:rPr lang="en-GB" sz="2800" dirty="0" err="1"/>
                <a:t>ngay</a:t>
              </a:r>
              <a:r>
                <a:rPr lang="en-GB" sz="2800" dirty="0"/>
                <a:t> </a:t>
              </a:r>
              <a:r>
                <a:rPr lang="en-GB" sz="2800" dirty="0" err="1"/>
                <a:t>trong</a:t>
              </a:r>
              <a:r>
                <a:rPr lang="en-GB" sz="2800" dirty="0"/>
                <a:t> </a:t>
              </a:r>
              <a:r>
                <a:rPr lang="en-GB" sz="2800" dirty="0" err="1"/>
                <a:t>giao</a:t>
              </a:r>
              <a:r>
                <a:rPr lang="en-GB" sz="2800" dirty="0"/>
                <a:t> </a:t>
              </a:r>
              <a:r>
                <a:rPr lang="en-GB" sz="2800" dirty="0" err="1"/>
                <a:t>diện</a:t>
              </a:r>
              <a:r>
                <a:rPr lang="en-GB" sz="2800" dirty="0"/>
                <a:t> </a:t>
              </a:r>
              <a:r>
                <a:rPr lang="en-GB" sz="2800" dirty="0" err="1"/>
                <a:t>chỉnh</a:t>
              </a:r>
              <a:r>
                <a:rPr lang="en-GB" sz="2800" dirty="0"/>
                <a:t> </a:t>
              </a:r>
              <a:r>
                <a:rPr lang="en-GB" sz="2800" dirty="0" err="1"/>
                <a:t>sửa</a:t>
              </a:r>
              <a:r>
                <a:rPr lang="en-GB" sz="2800" dirty="0"/>
                <a:t> </a:t>
              </a:r>
              <a:r>
                <a:rPr lang="en-GB" sz="2800" dirty="0" err="1"/>
                <a:t>để</a:t>
              </a:r>
              <a:r>
                <a:rPr lang="en-GB" sz="2800" dirty="0"/>
                <a:t> </a:t>
              </a:r>
              <a:r>
                <a:rPr lang="en-GB" sz="2800" dirty="0" err="1"/>
                <a:t>yêu</a:t>
              </a:r>
              <a:r>
                <a:rPr lang="en-GB" sz="2800" dirty="0"/>
                <a:t> </a:t>
              </a:r>
              <a:r>
                <a:rPr lang="en-GB" sz="2800" dirty="0" err="1"/>
                <a:t>cầu</a:t>
              </a:r>
              <a:r>
                <a:rPr lang="en-GB" sz="2800" dirty="0"/>
                <a:t> AI </a:t>
              </a:r>
              <a:r>
                <a:rPr lang="en-GB" sz="2800" dirty="0" err="1"/>
                <a:t>viết</a:t>
              </a:r>
              <a:r>
                <a:rPr lang="en-GB" sz="2800" dirty="0"/>
                <a:t> </a:t>
              </a:r>
              <a:r>
                <a:rPr lang="en-GB" sz="2800" dirty="0" err="1"/>
                <a:t>lại</a:t>
              </a:r>
              <a:r>
                <a:rPr lang="en-GB" sz="2800" dirty="0"/>
                <a:t> </a:t>
              </a:r>
              <a:r>
                <a:rPr lang="en-GB" sz="2800" dirty="0" err="1"/>
                <a:t>đoạn</a:t>
              </a:r>
              <a:r>
                <a:rPr lang="en-GB" sz="2800" dirty="0"/>
                <a:t> </a:t>
              </a:r>
              <a:r>
                <a:rPr lang="en-GB" sz="2800" dirty="0" err="1"/>
                <a:t>văn</a:t>
              </a:r>
              <a:r>
                <a:rPr lang="en-GB" sz="2800" dirty="0"/>
                <a:t> </a:t>
              </a:r>
              <a:r>
                <a:rPr lang="en-GB" sz="2800" dirty="0" err="1"/>
                <a:t>hoặc</a:t>
              </a:r>
              <a:r>
                <a:rPr lang="en-GB" sz="2800" dirty="0"/>
                <a:t> </a:t>
              </a:r>
              <a:r>
                <a:rPr lang="en-GB" sz="2800" dirty="0" err="1"/>
                <a:t>tìm</a:t>
              </a:r>
              <a:r>
                <a:rPr lang="en-GB" sz="2800" dirty="0"/>
                <a:t> </a:t>
              </a:r>
              <a:r>
                <a:rPr lang="en-GB" sz="2800" dirty="0" err="1"/>
                <a:t>kiếm</a:t>
              </a:r>
              <a:r>
                <a:rPr lang="en-GB" sz="2800" dirty="0"/>
                <a:t> </a:t>
              </a:r>
              <a:r>
                <a:rPr lang="en-GB" sz="2800" dirty="0" err="1"/>
                <a:t>hình</a:t>
              </a:r>
              <a:r>
                <a:rPr lang="en-GB" sz="2800" dirty="0"/>
                <a:t> </a:t>
              </a:r>
              <a:r>
                <a:rPr lang="en-GB" sz="2800" dirty="0" err="1"/>
                <a:t>ảnh</a:t>
              </a:r>
              <a:r>
                <a:rPr lang="en-GB" sz="2800" dirty="0"/>
                <a:t> </a:t>
              </a:r>
              <a:r>
                <a:rPr lang="en-GB" sz="2800" dirty="0" err="1"/>
                <a:t>phù</a:t>
              </a:r>
              <a:r>
                <a:rPr lang="en-GB" sz="2800" dirty="0"/>
                <a:t> </a:t>
              </a:r>
              <a:r>
                <a:rPr lang="en-GB" sz="2800" dirty="0" err="1"/>
                <a:t>hợp</a:t>
              </a:r>
              <a:r>
                <a:rPr lang="en-GB" sz="2800" dirty="0"/>
                <a:t>. </a:t>
              </a:r>
              <a:endParaRPr lang="en-US" sz="2800" dirty="0"/>
            </a:p>
            <a:p>
              <a:pPr marL="285750" lvl="0" indent="-285750">
                <a:buFontTx/>
                <a:buChar char="-"/>
              </a:pPr>
              <a:r>
                <a:rPr lang="vi-VN" sz="2800" dirty="0" smtClean="0"/>
                <a:t>X</a:t>
              </a:r>
              <a:r>
                <a:rPr lang="en-GB" sz="2800" dirty="0" err="1" smtClean="0"/>
                <a:t>uất</a:t>
              </a:r>
              <a:r>
                <a:rPr lang="en-GB" sz="2800" dirty="0" smtClean="0"/>
                <a:t> </a:t>
              </a:r>
              <a:r>
                <a:rPr lang="en-GB" sz="2800" dirty="0" err="1"/>
                <a:t>bản</a:t>
              </a:r>
              <a:r>
                <a:rPr lang="en-GB" sz="2800" dirty="0"/>
                <a:t> </a:t>
              </a:r>
              <a:r>
                <a:rPr lang="en-GB" sz="2800" dirty="0" err="1"/>
                <a:t>và</a:t>
              </a:r>
              <a:r>
                <a:rPr lang="en-GB" sz="2800" dirty="0"/>
                <a:t> chia </a:t>
              </a:r>
              <a:r>
                <a:rPr lang="en-GB" sz="2800" dirty="0" err="1" smtClean="0"/>
                <a:t>sẻ</a:t>
              </a:r>
              <a:endParaRPr lang="vi-VN" sz="2800" dirty="0" smtClean="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502047" y="16550812"/>
              <a:ext cx="11057524" cy="1015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80"/>
                </a:lnSpc>
              </a:pPr>
              <a:endParaRPr lang="en-US" sz="2600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90040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9781681">
            <a:off x="-116368" y="1291036"/>
            <a:ext cx="8538534" cy="805597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52872" y="571499"/>
            <a:ext cx="6436125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vi-VN" sz="7200" dirty="0" smtClean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III. SUNO</a:t>
            </a:r>
            <a:endParaRPr lang="en-US" sz="7200" dirty="0">
              <a:solidFill>
                <a:srgbClr val="000000"/>
              </a:solidFill>
              <a:latin typeface="Baloo"/>
              <a:ea typeface="Baloo"/>
              <a:cs typeface="Baloo"/>
              <a:sym typeface="Baloo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8795639" y="190500"/>
            <a:ext cx="9244562" cy="9749926"/>
            <a:chOff x="101600" y="0"/>
            <a:chExt cx="12598382" cy="11842398"/>
          </a:xfrm>
        </p:grpSpPr>
        <p:grpSp>
          <p:nvGrpSpPr>
            <p:cNvPr id="5" name="Group 5"/>
            <p:cNvGrpSpPr/>
            <p:nvPr/>
          </p:nvGrpSpPr>
          <p:grpSpPr>
            <a:xfrm>
              <a:off x="101600" y="0"/>
              <a:ext cx="12598382" cy="11842398"/>
              <a:chOff x="36104" y="0"/>
              <a:chExt cx="4476873" cy="420823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36104" y="0"/>
                <a:ext cx="4476873" cy="4208234"/>
              </a:xfrm>
              <a:custGeom>
                <a:avLst/>
                <a:gdLst/>
                <a:ahLst/>
                <a:cxnLst/>
                <a:rect l="l" t="t" r="r" b="b"/>
                <a:pathLst>
                  <a:path w="4512977" h="1104432">
                    <a:moveTo>
                      <a:pt x="4388517" y="1104432"/>
                    </a:moveTo>
                    <a:lnTo>
                      <a:pt x="124460" y="1104432"/>
                    </a:lnTo>
                    <a:cubicBezTo>
                      <a:pt x="55880" y="1104432"/>
                      <a:pt x="0" y="1048552"/>
                      <a:pt x="0" y="97997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388517" y="0"/>
                    </a:lnTo>
                    <a:cubicBezTo>
                      <a:pt x="4457097" y="0"/>
                      <a:pt x="4512977" y="55880"/>
                      <a:pt x="4512977" y="124460"/>
                    </a:cubicBezTo>
                    <a:lnTo>
                      <a:pt x="4512977" y="979972"/>
                    </a:lnTo>
                    <a:cubicBezTo>
                      <a:pt x="4512977" y="1048552"/>
                      <a:pt x="4457097" y="1104432"/>
                      <a:pt x="4388517" y="1104432"/>
                    </a:cubicBezTo>
                    <a:close/>
                  </a:path>
                </a:pathLst>
              </a:custGeom>
              <a:solidFill>
                <a:srgbClr val="D8A1A6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821229" y="259399"/>
              <a:ext cx="10820399" cy="8036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vi-VN" sz="3600" dirty="0" smtClean="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2, Các chức năng chính</a:t>
              </a:r>
              <a:endParaRPr lang="en-US" sz="3600" dirty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821229" y="1348716"/>
              <a:ext cx="11057523" cy="9333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/>
              <a:r>
                <a:rPr lang="vi-VN" sz="2800" dirty="0" smtClean="0"/>
                <a:t>- S</a:t>
              </a:r>
              <a:r>
                <a:rPr lang="en-GB" sz="2800" dirty="0" err="1" smtClean="0"/>
                <a:t>áng</a:t>
              </a:r>
              <a:r>
                <a:rPr lang="en-GB" sz="2800" dirty="0" smtClean="0"/>
                <a:t> </a:t>
              </a:r>
              <a:r>
                <a:rPr lang="en-GB" sz="2800" dirty="0" err="1"/>
                <a:t>tác</a:t>
              </a:r>
              <a:r>
                <a:rPr lang="en-GB" sz="2800" dirty="0"/>
                <a:t> </a:t>
              </a:r>
              <a:r>
                <a:rPr lang="en-GB" sz="2800" dirty="0" err="1"/>
                <a:t>đa</a:t>
              </a:r>
              <a:r>
                <a:rPr lang="en-GB" sz="2800" dirty="0"/>
                <a:t> </a:t>
              </a:r>
              <a:r>
                <a:rPr lang="en-GB" sz="2800" dirty="0" err="1"/>
                <a:t>dạng</a:t>
              </a:r>
              <a:r>
                <a:rPr lang="en-GB" sz="2800" dirty="0"/>
                <a:t> </a:t>
              </a:r>
              <a:r>
                <a:rPr lang="en-GB" sz="2800" dirty="0" err="1"/>
                <a:t>thể</a:t>
              </a:r>
              <a:r>
                <a:rPr lang="en-GB" sz="2800" dirty="0"/>
                <a:t> </a:t>
              </a:r>
              <a:r>
                <a:rPr lang="en-GB" sz="2800" dirty="0" err="1"/>
                <a:t>loại</a:t>
              </a:r>
              <a:r>
                <a:rPr lang="en-GB" sz="2800" dirty="0"/>
                <a:t> </a:t>
              </a:r>
              <a:r>
                <a:rPr lang="en-GB" sz="2800" dirty="0" err="1"/>
                <a:t>nhạc</a:t>
              </a:r>
              <a:r>
                <a:rPr lang="en-GB" sz="2800" dirty="0"/>
                <a:t>:</a:t>
              </a:r>
              <a:endParaRPr lang="en-US" sz="2800" dirty="0"/>
            </a:p>
            <a:p>
              <a:r>
                <a:rPr lang="en-GB" sz="2800" dirty="0" err="1"/>
                <a:t>Suno</a:t>
              </a:r>
              <a:r>
                <a:rPr lang="en-GB" sz="2800" dirty="0"/>
                <a:t> AI </a:t>
              </a:r>
              <a:r>
                <a:rPr lang="en-GB" sz="2800" dirty="0" err="1"/>
                <a:t>có</a:t>
              </a:r>
              <a:r>
                <a:rPr lang="en-GB" sz="2800" dirty="0"/>
                <a:t> </a:t>
              </a:r>
              <a:r>
                <a:rPr lang="en-GB" sz="2800" dirty="0" err="1"/>
                <a:t>thể</a:t>
              </a:r>
              <a:r>
                <a:rPr lang="en-GB" sz="2800" dirty="0"/>
                <a:t> </a:t>
              </a:r>
              <a:r>
                <a:rPr lang="en-GB" sz="2800" dirty="0" err="1"/>
                <a:t>đáp</a:t>
              </a:r>
              <a:r>
                <a:rPr lang="en-GB" sz="2800" dirty="0"/>
                <a:t> </a:t>
              </a:r>
              <a:r>
                <a:rPr lang="en-GB" sz="2800" dirty="0" err="1"/>
                <a:t>ứng</a:t>
              </a:r>
              <a:r>
                <a:rPr lang="en-GB" sz="2800" dirty="0"/>
                <a:t> </a:t>
              </a:r>
              <a:r>
                <a:rPr lang="en-GB" sz="2800" dirty="0" err="1"/>
                <a:t>được</a:t>
              </a:r>
              <a:r>
                <a:rPr lang="en-GB" sz="2800" dirty="0"/>
                <a:t> </a:t>
              </a:r>
              <a:r>
                <a:rPr lang="en-GB" sz="2800" dirty="0" err="1"/>
                <a:t>nhiều</a:t>
              </a:r>
              <a:r>
                <a:rPr lang="en-GB" sz="2800" dirty="0"/>
                <a:t> </a:t>
              </a:r>
              <a:r>
                <a:rPr lang="en-GB" sz="2800" dirty="0" err="1"/>
                <a:t>phong</a:t>
              </a:r>
              <a:r>
                <a:rPr lang="en-GB" sz="2800" dirty="0"/>
                <a:t> </a:t>
              </a:r>
              <a:r>
                <a:rPr lang="en-GB" sz="2800" dirty="0" err="1"/>
                <a:t>cách</a:t>
              </a:r>
              <a:r>
                <a:rPr lang="en-GB" sz="2800" dirty="0"/>
                <a:t> </a:t>
              </a:r>
              <a:r>
                <a:rPr lang="en-GB" sz="2800" dirty="0" err="1"/>
                <a:t>trong</a:t>
              </a:r>
              <a:r>
                <a:rPr lang="en-GB" sz="2800" dirty="0"/>
                <a:t> </a:t>
              </a:r>
              <a:r>
                <a:rPr lang="en-GB" sz="2800" dirty="0" err="1"/>
                <a:t>âm</a:t>
              </a:r>
              <a:r>
                <a:rPr lang="en-GB" sz="2800" dirty="0"/>
                <a:t> </a:t>
              </a:r>
              <a:r>
                <a:rPr lang="en-GB" sz="2800" dirty="0" err="1"/>
                <a:t>nhạc</a:t>
              </a:r>
              <a:r>
                <a:rPr lang="en-GB" sz="2800" dirty="0"/>
                <a:t> </a:t>
              </a:r>
              <a:r>
                <a:rPr lang="en-GB" sz="2800" dirty="0" err="1"/>
                <a:t>từ</a:t>
              </a:r>
              <a:r>
                <a:rPr lang="en-GB" sz="2800" dirty="0"/>
                <a:t> </a:t>
              </a:r>
              <a:r>
                <a:rPr lang="en-GB" sz="2800" dirty="0" err="1"/>
                <a:t>các</a:t>
              </a:r>
              <a:r>
                <a:rPr lang="en-GB" sz="2800" dirty="0"/>
                <a:t> </a:t>
              </a:r>
              <a:r>
                <a:rPr lang="en-GB" sz="2800" dirty="0" err="1"/>
                <a:t>thể</a:t>
              </a:r>
              <a:r>
                <a:rPr lang="en-GB" sz="2800" dirty="0"/>
                <a:t> </a:t>
              </a:r>
              <a:r>
                <a:rPr lang="en-GB" sz="2800" dirty="0" err="1"/>
                <a:t>loại</a:t>
              </a:r>
              <a:r>
                <a:rPr lang="en-GB" sz="2800" dirty="0"/>
                <a:t> </a:t>
              </a:r>
              <a:r>
                <a:rPr lang="en-GB" sz="2800" dirty="0" err="1"/>
                <a:t>như</a:t>
              </a:r>
              <a:r>
                <a:rPr lang="en-GB" sz="2800" dirty="0"/>
                <a:t> Pop, Rock, Ballad </a:t>
              </a:r>
              <a:r>
                <a:rPr lang="en-GB" sz="2800" dirty="0" err="1"/>
                <a:t>cho</a:t>
              </a:r>
              <a:r>
                <a:rPr lang="en-GB" sz="2800" dirty="0"/>
                <a:t> </a:t>
              </a:r>
              <a:r>
                <a:rPr lang="en-GB" sz="2800" dirty="0" err="1"/>
                <a:t>đến</a:t>
              </a:r>
              <a:r>
                <a:rPr lang="en-GB" sz="2800" dirty="0"/>
                <a:t> Hip-hop, EDM,… </a:t>
              </a:r>
              <a:r>
                <a:rPr lang="en-GB" sz="2800" dirty="0" err="1"/>
                <a:t>từ</a:t>
              </a:r>
              <a:r>
                <a:rPr lang="en-GB" sz="2800" dirty="0"/>
                <a:t> </a:t>
              </a:r>
              <a:r>
                <a:rPr lang="en-GB" sz="2800" dirty="0" err="1"/>
                <a:t>một</a:t>
              </a:r>
              <a:r>
                <a:rPr lang="en-GB" sz="2800" dirty="0"/>
                <a:t> </a:t>
              </a:r>
              <a:r>
                <a:rPr lang="en-GB" sz="2800" dirty="0" err="1"/>
                <a:t>đoạn</a:t>
              </a:r>
              <a:r>
                <a:rPr lang="en-GB" sz="2800" dirty="0"/>
                <a:t> </a:t>
              </a:r>
              <a:r>
                <a:rPr lang="en-GB" sz="2800" dirty="0" err="1"/>
                <a:t>mô</a:t>
              </a:r>
              <a:r>
                <a:rPr lang="en-GB" sz="2800" dirty="0"/>
                <a:t> </a:t>
              </a:r>
              <a:r>
                <a:rPr lang="en-GB" sz="2800" dirty="0" err="1"/>
                <a:t>tả</a:t>
              </a:r>
              <a:r>
                <a:rPr lang="en-GB" sz="2800" dirty="0"/>
                <a:t>. </a:t>
              </a:r>
              <a:r>
                <a:rPr lang="en-GB" sz="2800" dirty="0" err="1"/>
                <a:t>Từ</a:t>
              </a:r>
              <a:r>
                <a:rPr lang="en-GB" sz="2800" dirty="0"/>
                <a:t> </a:t>
              </a:r>
              <a:r>
                <a:rPr lang="en-GB" sz="2800" dirty="0" err="1"/>
                <a:t>đó</a:t>
              </a:r>
              <a:r>
                <a:rPr lang="en-GB" sz="2800" dirty="0"/>
                <a:t>, </a:t>
              </a:r>
              <a:r>
                <a:rPr lang="en-GB" sz="2800" dirty="0" err="1"/>
                <a:t>bạn</a:t>
              </a:r>
              <a:r>
                <a:rPr lang="en-GB" sz="2800" dirty="0"/>
                <a:t> </a:t>
              </a:r>
              <a:r>
                <a:rPr lang="en-GB" sz="2800" dirty="0" err="1"/>
                <a:t>chỉ</a:t>
              </a:r>
              <a:r>
                <a:rPr lang="en-GB" sz="2800" dirty="0"/>
                <a:t> </a:t>
              </a:r>
              <a:r>
                <a:rPr lang="en-GB" sz="2800" dirty="0" err="1"/>
                <a:t>cần</a:t>
              </a:r>
              <a:r>
                <a:rPr lang="en-GB" sz="2800" dirty="0"/>
                <a:t> </a:t>
              </a:r>
              <a:r>
                <a:rPr lang="en-GB" sz="2800" dirty="0" err="1"/>
                <a:t>lựa</a:t>
              </a:r>
              <a:r>
                <a:rPr lang="en-GB" sz="2800" dirty="0"/>
                <a:t> </a:t>
              </a:r>
              <a:r>
                <a:rPr lang="en-GB" sz="2800" dirty="0" err="1"/>
                <a:t>chọn</a:t>
              </a:r>
              <a:r>
                <a:rPr lang="en-GB" sz="2800" dirty="0"/>
                <a:t> </a:t>
              </a:r>
              <a:r>
                <a:rPr lang="en-GB" sz="2800" dirty="0" err="1"/>
                <a:t>một</a:t>
              </a:r>
              <a:r>
                <a:rPr lang="en-GB" sz="2800" dirty="0"/>
                <a:t> </a:t>
              </a:r>
              <a:r>
                <a:rPr lang="en-GB" sz="2800" dirty="0" err="1"/>
                <a:t>phong</a:t>
              </a:r>
              <a:r>
                <a:rPr lang="en-GB" sz="2800" dirty="0"/>
                <a:t> </a:t>
              </a:r>
              <a:r>
                <a:rPr lang="en-GB" sz="2800" dirty="0" err="1"/>
                <a:t>cách</a:t>
              </a:r>
              <a:r>
                <a:rPr lang="en-GB" sz="2800" dirty="0"/>
                <a:t> </a:t>
              </a:r>
              <a:r>
                <a:rPr lang="en-GB" sz="2800" dirty="0" err="1"/>
                <a:t>yêu</a:t>
              </a:r>
              <a:r>
                <a:rPr lang="en-GB" sz="2800" dirty="0"/>
                <a:t> </a:t>
              </a:r>
              <a:r>
                <a:rPr lang="en-GB" sz="2800" dirty="0" err="1"/>
                <a:t>thích</a:t>
              </a:r>
              <a:r>
                <a:rPr lang="en-GB" sz="2800" dirty="0"/>
                <a:t> </a:t>
              </a:r>
              <a:r>
                <a:rPr lang="en-GB" sz="2800" dirty="0" err="1"/>
                <a:t>hoặc</a:t>
              </a:r>
              <a:r>
                <a:rPr lang="en-GB" sz="2800" dirty="0"/>
                <a:t> </a:t>
              </a:r>
              <a:r>
                <a:rPr lang="en-GB" sz="2800" dirty="0" err="1"/>
                <a:t>thử</a:t>
              </a:r>
              <a:r>
                <a:rPr lang="en-GB" sz="2800" dirty="0"/>
                <a:t> </a:t>
              </a:r>
              <a:r>
                <a:rPr lang="en-GB" sz="2800" dirty="0" err="1"/>
                <a:t>nghiệm</a:t>
              </a:r>
              <a:r>
                <a:rPr lang="en-GB" sz="2800" dirty="0"/>
                <a:t> </a:t>
              </a:r>
              <a:r>
                <a:rPr lang="en-GB" sz="2800" dirty="0" err="1"/>
                <a:t>lần</a:t>
              </a:r>
              <a:r>
                <a:rPr lang="en-GB" sz="2800" dirty="0"/>
                <a:t> </a:t>
              </a:r>
              <a:r>
                <a:rPr lang="en-GB" sz="2800" dirty="0" err="1"/>
                <a:t>lượt</a:t>
              </a:r>
              <a:r>
                <a:rPr lang="en-GB" sz="2800" dirty="0"/>
                <a:t> </a:t>
              </a:r>
              <a:r>
                <a:rPr lang="en-GB" sz="2800" dirty="0" err="1"/>
                <a:t>với</a:t>
              </a:r>
              <a:r>
                <a:rPr lang="en-GB" sz="2800" dirty="0"/>
                <a:t> </a:t>
              </a:r>
              <a:r>
                <a:rPr lang="en-GB" sz="2800" dirty="0" err="1"/>
                <a:t>những</a:t>
              </a:r>
              <a:r>
                <a:rPr lang="en-GB" sz="2800" dirty="0"/>
                <a:t> </a:t>
              </a:r>
              <a:r>
                <a:rPr lang="en-GB" sz="2800" dirty="0" err="1"/>
                <a:t>thể</a:t>
              </a:r>
              <a:r>
                <a:rPr lang="en-GB" sz="2800" dirty="0"/>
                <a:t> </a:t>
              </a:r>
              <a:r>
                <a:rPr lang="en-GB" sz="2800" dirty="0" err="1"/>
                <a:t>loại</a:t>
              </a:r>
              <a:r>
                <a:rPr lang="en-GB" sz="2800" dirty="0"/>
                <a:t> </a:t>
              </a:r>
              <a:r>
                <a:rPr lang="en-GB" sz="2800" dirty="0" err="1"/>
                <a:t>để</a:t>
              </a:r>
              <a:r>
                <a:rPr lang="en-GB" sz="2800" dirty="0"/>
                <a:t> </a:t>
              </a:r>
              <a:r>
                <a:rPr lang="en-GB" sz="2800" dirty="0" err="1"/>
                <a:t>chọn</a:t>
              </a:r>
              <a:r>
                <a:rPr lang="en-GB" sz="2800" dirty="0"/>
                <a:t> </a:t>
              </a:r>
              <a:r>
                <a:rPr lang="en-GB" sz="2800" dirty="0" err="1"/>
                <a:t>được</a:t>
              </a:r>
              <a:r>
                <a:rPr lang="en-GB" sz="2800" dirty="0"/>
                <a:t> </a:t>
              </a:r>
              <a:r>
                <a:rPr lang="en-GB" sz="2800" dirty="0" err="1"/>
                <a:t>dòng</a:t>
              </a:r>
              <a:r>
                <a:rPr lang="en-GB" sz="2800" dirty="0"/>
                <a:t> </a:t>
              </a:r>
              <a:r>
                <a:rPr lang="en-GB" sz="2800" dirty="0" err="1"/>
                <a:t>nhạc</a:t>
              </a:r>
              <a:r>
                <a:rPr lang="en-GB" sz="2800" dirty="0"/>
                <a:t> </a:t>
              </a:r>
              <a:r>
                <a:rPr lang="en-GB" sz="2800" dirty="0" err="1"/>
                <a:t>phù</a:t>
              </a:r>
              <a:r>
                <a:rPr lang="en-GB" sz="2800" dirty="0"/>
                <a:t> </a:t>
              </a:r>
              <a:r>
                <a:rPr lang="en-GB" sz="2800" dirty="0" err="1"/>
                <a:t>hợp</a:t>
              </a:r>
              <a:r>
                <a:rPr lang="en-GB" sz="2800" dirty="0"/>
                <a:t> </a:t>
              </a:r>
              <a:r>
                <a:rPr lang="en-GB" sz="2800" dirty="0" err="1"/>
                <a:t>nhất</a:t>
              </a:r>
              <a:r>
                <a:rPr lang="en-GB" sz="2800" dirty="0"/>
                <a:t>.</a:t>
              </a:r>
              <a:endParaRPr lang="en-US" sz="2800" dirty="0"/>
            </a:p>
            <a:p>
              <a:pPr lvl="0"/>
              <a:r>
                <a:rPr lang="vi-VN" sz="2800" dirty="0" smtClean="0"/>
                <a:t>- </a:t>
              </a:r>
              <a:r>
                <a:rPr lang="en-GB" sz="2800" dirty="0" err="1" smtClean="0"/>
                <a:t>Dễ</a:t>
              </a:r>
              <a:r>
                <a:rPr lang="en-GB" sz="2800" dirty="0" smtClean="0"/>
                <a:t> </a:t>
              </a:r>
              <a:r>
                <a:rPr lang="en-GB" sz="2800" dirty="0" err="1"/>
                <a:t>dàng</a:t>
              </a:r>
              <a:r>
                <a:rPr lang="en-GB" sz="2800" dirty="0"/>
                <a:t> </a:t>
              </a:r>
              <a:r>
                <a:rPr lang="en-GB" sz="2800" dirty="0" err="1"/>
                <a:t>chỉnh</a:t>
              </a:r>
              <a:r>
                <a:rPr lang="en-GB" sz="2800" dirty="0"/>
                <a:t> </a:t>
              </a:r>
              <a:r>
                <a:rPr lang="en-GB" sz="2800" dirty="0" err="1"/>
                <a:t>sửa</a:t>
              </a:r>
              <a:r>
                <a:rPr lang="en-GB" sz="2800" dirty="0"/>
                <a:t> </a:t>
              </a:r>
              <a:r>
                <a:rPr lang="en-GB" sz="2800" dirty="0" err="1"/>
                <a:t>giai</a:t>
              </a:r>
              <a:r>
                <a:rPr lang="en-GB" sz="2800" dirty="0"/>
                <a:t> </a:t>
              </a:r>
              <a:r>
                <a:rPr lang="en-GB" sz="2800" dirty="0" err="1"/>
                <a:t>điệu</a:t>
              </a:r>
              <a:r>
                <a:rPr lang="en-GB" sz="2800" dirty="0"/>
                <a:t> </a:t>
              </a:r>
              <a:r>
                <a:rPr lang="en-GB" sz="2800" dirty="0" err="1"/>
                <a:t>bài</a:t>
              </a:r>
              <a:r>
                <a:rPr lang="en-GB" sz="2800" dirty="0"/>
                <a:t> </a:t>
              </a:r>
              <a:r>
                <a:rPr lang="en-GB" sz="2800" dirty="0" err="1"/>
                <a:t>hát</a:t>
              </a:r>
              <a:r>
                <a:rPr lang="en-GB" sz="2800" dirty="0"/>
                <a:t> :</a:t>
              </a:r>
              <a:endParaRPr lang="en-US" sz="2800" dirty="0"/>
            </a:p>
            <a:p>
              <a:r>
                <a:rPr lang="en-GB" sz="2800" dirty="0" err="1"/>
                <a:t>Sau</a:t>
              </a:r>
              <a:r>
                <a:rPr lang="en-GB" sz="2800" dirty="0"/>
                <a:t> </a:t>
              </a:r>
              <a:r>
                <a:rPr lang="en-GB" sz="2800" dirty="0" err="1"/>
                <a:t>khi</a:t>
              </a:r>
              <a:r>
                <a:rPr lang="en-GB" sz="2800" dirty="0"/>
                <a:t> </a:t>
              </a:r>
              <a:r>
                <a:rPr lang="en-GB" sz="2800" dirty="0" err="1"/>
                <a:t>Suno</a:t>
              </a:r>
              <a:r>
                <a:rPr lang="en-GB" sz="2800" dirty="0"/>
                <a:t> AI </a:t>
              </a:r>
              <a:r>
                <a:rPr lang="en-GB" sz="2800" dirty="0" err="1"/>
                <a:t>tạo</a:t>
              </a:r>
              <a:r>
                <a:rPr lang="en-GB" sz="2800" dirty="0"/>
                <a:t> </a:t>
              </a:r>
              <a:r>
                <a:rPr lang="en-GB" sz="2800" dirty="0" err="1"/>
                <a:t>ra</a:t>
              </a:r>
              <a:r>
                <a:rPr lang="en-GB" sz="2800" dirty="0"/>
                <a:t> </a:t>
              </a:r>
              <a:r>
                <a:rPr lang="en-GB" sz="2800" dirty="0" err="1"/>
                <a:t>bản</a:t>
              </a:r>
              <a:r>
                <a:rPr lang="en-GB" sz="2800" dirty="0"/>
                <a:t> </a:t>
              </a:r>
              <a:r>
                <a:rPr lang="en-GB" sz="2800" dirty="0" err="1"/>
                <a:t>nhạc</a:t>
              </a:r>
              <a:r>
                <a:rPr lang="en-GB" sz="2800" dirty="0"/>
                <a:t> </a:t>
              </a:r>
              <a:r>
                <a:rPr lang="en-GB" sz="2800" dirty="0" err="1"/>
                <a:t>theo</a:t>
              </a:r>
              <a:r>
                <a:rPr lang="en-GB" sz="2800" dirty="0"/>
                <a:t> </a:t>
              </a:r>
              <a:r>
                <a:rPr lang="en-GB" sz="2800" dirty="0" err="1"/>
                <a:t>mô</a:t>
              </a:r>
              <a:r>
                <a:rPr lang="en-GB" sz="2800" dirty="0"/>
                <a:t> </a:t>
              </a:r>
              <a:r>
                <a:rPr lang="en-GB" sz="2800" dirty="0" err="1"/>
                <a:t>tả</a:t>
              </a:r>
              <a:r>
                <a:rPr lang="en-GB" sz="2800" dirty="0"/>
                <a:t> ban </a:t>
              </a:r>
              <a:r>
                <a:rPr lang="en-GB" sz="2800" dirty="0" err="1"/>
                <a:t>đầu</a:t>
              </a:r>
              <a:r>
                <a:rPr lang="en-GB" sz="2800" dirty="0"/>
                <a:t>, </a:t>
              </a:r>
              <a:r>
                <a:rPr lang="en-GB" sz="2800" dirty="0" err="1"/>
                <a:t>bạn</a:t>
              </a:r>
              <a:r>
                <a:rPr lang="en-GB" sz="2800" dirty="0"/>
                <a:t> </a:t>
              </a:r>
              <a:r>
                <a:rPr lang="en-GB" sz="2800" dirty="0" err="1"/>
                <a:t>có</a:t>
              </a:r>
              <a:r>
                <a:rPr lang="en-GB" sz="2800" dirty="0"/>
                <a:t> </a:t>
              </a:r>
              <a:r>
                <a:rPr lang="en-GB" sz="2800" dirty="0" err="1"/>
                <a:t>thể</a:t>
              </a:r>
              <a:r>
                <a:rPr lang="en-GB" sz="2800" dirty="0"/>
                <a:t> </a:t>
              </a:r>
              <a:r>
                <a:rPr lang="en-GB" sz="2800" dirty="0" err="1"/>
                <a:t>dễ</a:t>
              </a:r>
              <a:r>
                <a:rPr lang="en-GB" sz="2800" dirty="0"/>
                <a:t> </a:t>
              </a:r>
              <a:r>
                <a:rPr lang="en-GB" sz="2800" dirty="0" err="1"/>
                <a:t>dàng</a:t>
              </a:r>
              <a:r>
                <a:rPr lang="en-GB" sz="2800" dirty="0"/>
                <a:t> </a:t>
              </a:r>
              <a:r>
                <a:rPr lang="en-GB" sz="2800" dirty="0" err="1"/>
                <a:t>tiếp</a:t>
              </a:r>
              <a:r>
                <a:rPr lang="en-GB" sz="2800" dirty="0"/>
                <a:t> </a:t>
              </a:r>
              <a:r>
                <a:rPr lang="en-GB" sz="2800" dirty="0" err="1"/>
                <a:t>tục</a:t>
              </a:r>
              <a:r>
                <a:rPr lang="en-GB" sz="2800" dirty="0"/>
                <a:t> </a:t>
              </a:r>
              <a:r>
                <a:rPr lang="en-GB" sz="2800" dirty="0" err="1"/>
                <a:t>chỉnh</a:t>
              </a:r>
              <a:r>
                <a:rPr lang="en-GB" sz="2800" dirty="0"/>
                <a:t> </a:t>
              </a:r>
              <a:r>
                <a:rPr lang="en-GB" sz="2800" dirty="0" err="1"/>
                <a:t>sửa</a:t>
              </a:r>
              <a:r>
                <a:rPr lang="en-GB" sz="2800" dirty="0"/>
                <a:t> </a:t>
              </a:r>
              <a:r>
                <a:rPr lang="en-GB" sz="2800" dirty="0" err="1"/>
                <a:t>và</a:t>
              </a:r>
              <a:r>
                <a:rPr lang="en-GB" sz="2800" dirty="0"/>
                <a:t> </a:t>
              </a:r>
              <a:r>
                <a:rPr lang="en-GB" sz="2800" dirty="0" err="1"/>
                <a:t>hoàn</a:t>
              </a:r>
              <a:r>
                <a:rPr lang="en-GB" sz="2800" dirty="0"/>
                <a:t> </a:t>
              </a:r>
              <a:r>
                <a:rPr lang="en-GB" sz="2800" dirty="0" err="1"/>
                <a:t>thiện</a:t>
              </a:r>
              <a:r>
                <a:rPr lang="en-GB" sz="2800" dirty="0"/>
                <a:t> </a:t>
              </a:r>
              <a:r>
                <a:rPr lang="en-GB" sz="2800" dirty="0" err="1"/>
                <a:t>bài</a:t>
              </a:r>
              <a:r>
                <a:rPr lang="en-GB" sz="2800" dirty="0"/>
                <a:t> </a:t>
              </a:r>
              <a:r>
                <a:rPr lang="en-GB" sz="2800" dirty="0" err="1"/>
                <a:t>hát</a:t>
              </a:r>
              <a:r>
                <a:rPr lang="en-GB" sz="2800" dirty="0"/>
                <a:t> </a:t>
              </a:r>
              <a:r>
                <a:rPr lang="en-GB" sz="2800" dirty="0" err="1"/>
                <a:t>theo</a:t>
              </a:r>
              <a:r>
                <a:rPr lang="en-GB" sz="2800" dirty="0"/>
                <a:t> </a:t>
              </a:r>
              <a:r>
                <a:rPr lang="en-GB" sz="2800" dirty="0" err="1"/>
                <a:t>sở</a:t>
              </a:r>
              <a:r>
                <a:rPr lang="en-GB" sz="2800" dirty="0"/>
                <a:t> </a:t>
              </a:r>
              <a:r>
                <a:rPr lang="en-GB" sz="2800" dirty="0" err="1"/>
                <a:t>thích</a:t>
              </a:r>
              <a:r>
                <a:rPr lang="en-GB" sz="2800" dirty="0"/>
                <a:t> </a:t>
              </a:r>
              <a:r>
                <a:rPr lang="en-GB" sz="2800" dirty="0" err="1"/>
                <a:t>của</a:t>
              </a:r>
              <a:r>
                <a:rPr lang="en-GB" sz="2800" dirty="0"/>
                <a:t> </a:t>
              </a:r>
              <a:r>
                <a:rPr lang="en-GB" sz="2800" dirty="0" err="1"/>
                <a:t>mình</a:t>
              </a:r>
              <a:r>
                <a:rPr lang="en-GB" sz="2800" dirty="0"/>
                <a:t>. </a:t>
              </a:r>
              <a:r>
                <a:rPr lang="en-GB" sz="2800" dirty="0" err="1"/>
                <a:t>Bạn</a:t>
              </a:r>
              <a:r>
                <a:rPr lang="en-GB" sz="2800" dirty="0"/>
                <a:t> </a:t>
              </a:r>
              <a:r>
                <a:rPr lang="en-GB" sz="2800" dirty="0" err="1"/>
                <a:t>cũng</a:t>
              </a:r>
              <a:r>
                <a:rPr lang="en-GB" sz="2800" dirty="0"/>
                <a:t> </a:t>
              </a:r>
              <a:r>
                <a:rPr lang="en-GB" sz="2800" dirty="0" err="1"/>
                <a:t>có</a:t>
              </a:r>
              <a:r>
                <a:rPr lang="en-GB" sz="2800" dirty="0"/>
                <a:t> </a:t>
              </a:r>
              <a:r>
                <a:rPr lang="en-GB" sz="2800" dirty="0" err="1"/>
                <a:t>thể</a:t>
              </a:r>
              <a:r>
                <a:rPr lang="en-GB" sz="2800" dirty="0"/>
                <a:t> </a:t>
              </a:r>
              <a:r>
                <a:rPr lang="en-GB" sz="2800" dirty="0" err="1"/>
                <a:t>kết</a:t>
              </a:r>
              <a:r>
                <a:rPr lang="en-GB" sz="2800" dirty="0"/>
                <a:t> </a:t>
              </a:r>
              <a:r>
                <a:rPr lang="en-GB" sz="2800" dirty="0" err="1"/>
                <a:t>hợp</a:t>
              </a:r>
              <a:r>
                <a:rPr lang="en-GB" sz="2800" dirty="0"/>
                <a:t> </a:t>
              </a:r>
              <a:r>
                <a:rPr lang="en-GB" sz="2800" dirty="0" err="1"/>
                <a:t>nhiều</a:t>
              </a:r>
              <a:r>
                <a:rPr lang="en-GB" sz="2800" dirty="0"/>
                <a:t> </a:t>
              </a:r>
              <a:r>
                <a:rPr lang="en-GB" sz="2800" dirty="0" err="1"/>
                <a:t>thể</a:t>
              </a:r>
              <a:r>
                <a:rPr lang="en-GB" sz="2800" dirty="0"/>
                <a:t> </a:t>
              </a:r>
              <a:r>
                <a:rPr lang="en-GB" sz="2800" dirty="0" err="1"/>
                <a:t>loại</a:t>
              </a:r>
              <a:r>
                <a:rPr lang="en-GB" sz="2800" dirty="0"/>
                <a:t> </a:t>
              </a:r>
              <a:r>
                <a:rPr lang="en-GB" sz="2800" dirty="0" err="1"/>
                <a:t>khác</a:t>
              </a:r>
              <a:r>
                <a:rPr lang="en-GB" sz="2800" dirty="0"/>
                <a:t> </a:t>
              </a:r>
              <a:r>
                <a:rPr lang="en-GB" sz="2800" dirty="0" err="1"/>
                <a:t>nhau</a:t>
              </a:r>
              <a:r>
                <a:rPr lang="en-GB" sz="2800" dirty="0"/>
                <a:t> </a:t>
              </a:r>
              <a:r>
                <a:rPr lang="en-GB" sz="2800" dirty="0" err="1"/>
                <a:t>để</a:t>
              </a:r>
              <a:r>
                <a:rPr lang="en-GB" sz="2800" dirty="0"/>
                <a:t> </a:t>
              </a:r>
              <a:r>
                <a:rPr lang="en-GB" sz="2800" dirty="0" err="1"/>
                <a:t>tạo</a:t>
              </a:r>
              <a:r>
                <a:rPr lang="en-GB" sz="2800" dirty="0"/>
                <a:t> </a:t>
              </a:r>
              <a:r>
                <a:rPr lang="en-GB" sz="2800" dirty="0" err="1"/>
                <a:t>ra</a:t>
              </a:r>
              <a:r>
                <a:rPr lang="en-GB" sz="2800" dirty="0"/>
                <a:t> </a:t>
              </a:r>
              <a:r>
                <a:rPr lang="en-GB" sz="2800" dirty="0" err="1"/>
                <a:t>một</a:t>
              </a:r>
              <a:r>
                <a:rPr lang="en-GB" sz="2800" dirty="0"/>
                <a:t> </a:t>
              </a:r>
              <a:r>
                <a:rPr lang="en-GB" sz="2800" dirty="0" err="1"/>
                <a:t>phong</a:t>
              </a:r>
              <a:r>
                <a:rPr lang="en-GB" sz="2800" dirty="0"/>
                <a:t> </a:t>
              </a:r>
              <a:r>
                <a:rPr lang="en-GB" sz="2800" dirty="0" err="1"/>
                <a:t>cách</a:t>
              </a:r>
              <a:r>
                <a:rPr lang="en-GB" sz="2800" dirty="0"/>
                <a:t> </a:t>
              </a:r>
              <a:r>
                <a:rPr lang="en-GB" sz="2800" dirty="0" err="1"/>
                <a:t>âm</a:t>
              </a:r>
              <a:r>
                <a:rPr lang="en-GB" sz="2800" dirty="0"/>
                <a:t> </a:t>
              </a:r>
              <a:r>
                <a:rPr lang="en-GB" sz="2800" dirty="0" err="1"/>
                <a:t>nhạc</a:t>
              </a:r>
              <a:r>
                <a:rPr lang="en-GB" sz="2800" dirty="0"/>
                <a:t> </a:t>
              </a:r>
              <a:r>
                <a:rPr lang="en-GB" sz="2800" dirty="0" err="1"/>
                <a:t>độc</a:t>
              </a:r>
              <a:r>
                <a:rPr lang="en-GB" sz="2800" dirty="0"/>
                <a:t> </a:t>
              </a:r>
              <a:r>
                <a:rPr lang="en-GB" sz="2800" dirty="0" err="1"/>
                <a:t>đáo</a:t>
              </a:r>
              <a:r>
                <a:rPr lang="en-GB" sz="2800" dirty="0"/>
                <a:t> </a:t>
              </a:r>
              <a:r>
                <a:rPr lang="en-GB" sz="2800" dirty="0" err="1"/>
                <a:t>riêng</a:t>
              </a:r>
              <a:r>
                <a:rPr lang="en-GB" sz="2800" dirty="0" smtClean="0"/>
                <a:t>.</a:t>
              </a:r>
              <a:endParaRPr lang="vi-VN" sz="2800" dirty="0" smtClean="0"/>
            </a:p>
            <a:p>
              <a:pPr lvl="0"/>
              <a:r>
                <a:rPr lang="vi-VN" sz="2800" dirty="0" smtClean="0"/>
                <a:t>- </a:t>
              </a:r>
              <a:r>
                <a:rPr lang="en-GB" sz="2800" dirty="0" err="1" smtClean="0"/>
                <a:t>Hỗ</a:t>
              </a:r>
              <a:r>
                <a:rPr lang="en-GB" sz="2800" dirty="0" smtClean="0"/>
                <a:t> </a:t>
              </a:r>
              <a:r>
                <a:rPr lang="en-GB" sz="2800" dirty="0" err="1"/>
                <a:t>trợ</a:t>
              </a:r>
              <a:r>
                <a:rPr lang="en-GB" sz="2800" dirty="0"/>
                <a:t> </a:t>
              </a:r>
              <a:r>
                <a:rPr lang="en-GB" sz="2800" dirty="0" err="1"/>
                <a:t>nhiều</a:t>
              </a:r>
              <a:r>
                <a:rPr lang="en-GB" sz="2800" dirty="0"/>
                <a:t> </a:t>
              </a:r>
              <a:r>
                <a:rPr lang="en-GB" sz="2800" dirty="0" err="1"/>
                <a:t>ngôn</a:t>
              </a:r>
              <a:r>
                <a:rPr lang="en-GB" sz="2800" dirty="0"/>
                <a:t> </a:t>
              </a:r>
              <a:r>
                <a:rPr lang="en-GB" sz="2800" dirty="0" err="1"/>
                <a:t>ngữ</a:t>
              </a:r>
              <a:r>
                <a:rPr lang="en-GB" sz="2800" dirty="0"/>
                <a:t> :</a:t>
              </a:r>
              <a:endParaRPr lang="en-US" sz="2800" dirty="0"/>
            </a:p>
            <a:p>
              <a:r>
                <a:rPr lang="en-GB" sz="2800" dirty="0" err="1"/>
                <a:t>Suno</a:t>
              </a:r>
              <a:r>
                <a:rPr lang="en-GB" sz="2800" dirty="0"/>
                <a:t> AI </a:t>
              </a:r>
              <a:r>
                <a:rPr lang="en-GB" sz="2800" dirty="0" err="1"/>
                <a:t>hỗ</a:t>
              </a:r>
              <a:r>
                <a:rPr lang="en-GB" sz="2800" dirty="0"/>
                <a:t> </a:t>
              </a:r>
              <a:r>
                <a:rPr lang="en-GB" sz="2800" dirty="0" err="1"/>
                <a:t>trợ</a:t>
              </a:r>
              <a:r>
                <a:rPr lang="en-GB" sz="2800" dirty="0"/>
                <a:t> </a:t>
              </a:r>
              <a:r>
                <a:rPr lang="en-GB" sz="2800" dirty="0" err="1"/>
                <a:t>nhiều</a:t>
              </a:r>
              <a:r>
                <a:rPr lang="en-GB" sz="2800" dirty="0"/>
                <a:t> </a:t>
              </a:r>
              <a:r>
                <a:rPr lang="en-GB" sz="2800" dirty="0" err="1"/>
                <a:t>ngôn</a:t>
              </a:r>
              <a:r>
                <a:rPr lang="en-GB" sz="2800" dirty="0"/>
                <a:t> </a:t>
              </a:r>
              <a:r>
                <a:rPr lang="en-GB" sz="2800" dirty="0" err="1"/>
                <a:t>ngữ</a:t>
              </a:r>
              <a:r>
                <a:rPr lang="en-GB" sz="2800" dirty="0"/>
                <a:t> </a:t>
              </a:r>
              <a:r>
                <a:rPr lang="en-GB" sz="2800" dirty="0" err="1"/>
                <a:t>khác</a:t>
              </a:r>
              <a:r>
                <a:rPr lang="en-GB" sz="2800" dirty="0"/>
                <a:t> </a:t>
              </a:r>
              <a:r>
                <a:rPr lang="en-GB" sz="2800" dirty="0" err="1"/>
                <a:t>nhau</a:t>
              </a:r>
              <a:r>
                <a:rPr lang="en-GB" sz="2800" dirty="0"/>
                <a:t> </a:t>
              </a:r>
              <a:r>
                <a:rPr lang="en-GB" sz="2800" dirty="0" err="1"/>
                <a:t>bao</a:t>
              </a:r>
              <a:r>
                <a:rPr lang="en-GB" sz="2800" dirty="0"/>
                <a:t> </a:t>
              </a:r>
              <a:r>
                <a:rPr lang="en-GB" sz="2800" dirty="0" err="1"/>
                <a:t>gồm</a:t>
              </a:r>
              <a:r>
                <a:rPr lang="en-GB" sz="2800" dirty="0"/>
                <a:t> </a:t>
              </a:r>
              <a:r>
                <a:rPr lang="en-GB" sz="2800" dirty="0" err="1"/>
                <a:t>cả</a:t>
              </a:r>
              <a:r>
                <a:rPr lang="en-GB" sz="2800" dirty="0"/>
                <a:t> </a:t>
              </a:r>
              <a:r>
                <a:rPr lang="en-GB" sz="2800" dirty="0" err="1"/>
                <a:t>Tiếng</a:t>
              </a:r>
              <a:r>
                <a:rPr lang="en-GB" sz="2800" dirty="0"/>
                <a:t> </a:t>
              </a:r>
              <a:r>
                <a:rPr lang="en-GB" sz="2800" dirty="0" err="1"/>
                <a:t>Việt</a:t>
              </a:r>
              <a:r>
                <a:rPr lang="en-GB" sz="2800" dirty="0"/>
                <a:t>, </a:t>
              </a:r>
              <a:r>
                <a:rPr lang="en-GB" sz="2800" dirty="0" err="1"/>
                <a:t>giúp</a:t>
              </a:r>
              <a:r>
                <a:rPr lang="en-GB" sz="2800" dirty="0"/>
                <a:t> </a:t>
              </a:r>
              <a:r>
                <a:rPr lang="en-GB" sz="2800" dirty="0" err="1"/>
                <a:t>người</a:t>
              </a:r>
              <a:r>
                <a:rPr lang="en-GB" sz="2800" dirty="0"/>
                <a:t> </a:t>
              </a:r>
              <a:r>
                <a:rPr lang="en-GB" sz="2800" dirty="0" err="1"/>
                <a:t>dùng</a:t>
              </a:r>
              <a:r>
                <a:rPr lang="en-GB" sz="2800" dirty="0"/>
                <a:t> </a:t>
              </a:r>
              <a:r>
                <a:rPr lang="en-GB" sz="2800" dirty="0" err="1"/>
                <a:t>có</a:t>
              </a:r>
              <a:r>
                <a:rPr lang="en-GB" sz="2800" dirty="0"/>
                <a:t> </a:t>
              </a:r>
              <a:r>
                <a:rPr lang="en-GB" sz="2800" dirty="0" err="1"/>
                <a:t>thể</a:t>
              </a:r>
              <a:r>
                <a:rPr lang="en-GB" sz="2800" dirty="0"/>
                <a:t> </a:t>
              </a:r>
              <a:r>
                <a:rPr lang="en-GB" sz="2800" dirty="0" err="1"/>
                <a:t>tự</a:t>
              </a:r>
              <a:r>
                <a:rPr lang="en-GB" sz="2800" dirty="0"/>
                <a:t> do </a:t>
              </a:r>
              <a:r>
                <a:rPr lang="en-GB" sz="2800" dirty="0" err="1"/>
                <a:t>sáng</a:t>
              </a:r>
              <a:r>
                <a:rPr lang="en-GB" sz="2800" dirty="0"/>
                <a:t> </a:t>
              </a:r>
              <a:r>
                <a:rPr lang="en-GB" sz="2800" dirty="0" err="1"/>
                <a:t>tác</a:t>
              </a:r>
              <a:r>
                <a:rPr lang="en-GB" sz="2800" dirty="0"/>
                <a:t> </a:t>
              </a:r>
              <a:r>
                <a:rPr lang="en-GB" sz="2800" dirty="0" err="1"/>
                <a:t>đa</a:t>
              </a:r>
              <a:r>
                <a:rPr lang="en-GB" sz="2800" dirty="0"/>
                <a:t> </a:t>
              </a:r>
              <a:r>
                <a:rPr lang="en-GB" sz="2800" dirty="0" err="1"/>
                <a:t>ngôn</a:t>
              </a:r>
              <a:r>
                <a:rPr lang="en-GB" sz="2800" dirty="0"/>
                <a:t> </a:t>
              </a:r>
              <a:r>
                <a:rPr lang="en-GB" sz="2800" dirty="0" err="1"/>
                <a:t>ngữ</a:t>
              </a:r>
              <a:r>
                <a:rPr lang="en-GB" sz="2800" dirty="0"/>
                <a:t>, </a:t>
              </a:r>
              <a:r>
                <a:rPr lang="en-GB" sz="2800" dirty="0" err="1"/>
                <a:t>đa</a:t>
              </a:r>
              <a:r>
                <a:rPr lang="en-GB" sz="2800" dirty="0"/>
                <a:t> </a:t>
              </a:r>
              <a:r>
                <a:rPr lang="en-GB" sz="2800" dirty="0" err="1"/>
                <a:t>thể</a:t>
              </a:r>
              <a:r>
                <a:rPr lang="en-GB" sz="2800" dirty="0"/>
                <a:t> </a:t>
              </a:r>
              <a:r>
                <a:rPr lang="en-GB" sz="2800" dirty="0" err="1"/>
                <a:t>loại</a:t>
              </a:r>
              <a:r>
                <a:rPr lang="en-GB" sz="2800" dirty="0"/>
                <a:t> </a:t>
              </a:r>
              <a:r>
                <a:rPr lang="en-GB" sz="2800" dirty="0" err="1"/>
                <a:t>của</a:t>
              </a:r>
              <a:r>
                <a:rPr lang="en-GB" sz="2800" dirty="0"/>
                <a:t> </a:t>
              </a:r>
              <a:r>
                <a:rPr lang="en-GB" sz="2800" dirty="0" err="1"/>
                <a:t>các</a:t>
              </a:r>
              <a:r>
                <a:rPr lang="en-GB" sz="2800" dirty="0"/>
                <a:t> </a:t>
              </a:r>
              <a:r>
                <a:rPr lang="en-GB" sz="2800" dirty="0" err="1"/>
                <a:t>quốc</a:t>
              </a:r>
              <a:r>
                <a:rPr lang="en-GB" sz="2800" dirty="0"/>
                <a:t> </a:t>
              </a:r>
              <a:r>
                <a:rPr lang="en-GB" sz="2800" dirty="0" err="1"/>
                <a:t>gia</a:t>
              </a:r>
              <a:r>
                <a:rPr lang="en-GB" sz="2800" dirty="0"/>
                <a:t> </a:t>
              </a:r>
              <a:r>
                <a:rPr lang="en-GB" sz="2800" dirty="0" err="1"/>
                <a:t>khác</a:t>
              </a:r>
              <a:r>
                <a:rPr lang="en-GB" sz="2800" dirty="0"/>
                <a:t> </a:t>
              </a:r>
              <a:r>
                <a:rPr lang="en-GB" sz="2800" dirty="0" err="1"/>
                <a:t>nhau</a:t>
              </a:r>
              <a:endParaRPr lang="en-US" sz="2800" dirty="0"/>
            </a:p>
            <a:p>
              <a:pPr algn="l">
                <a:lnSpc>
                  <a:spcPts val="2795"/>
                </a:lnSpc>
              </a:pPr>
              <a:endParaRPr lang="en-US" sz="2150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endParaRPr>
            </a:p>
          </p:txBody>
        </p:sp>
      </p:grpSp>
      <p:sp>
        <p:nvSpPr>
          <p:cNvPr id="19" name="Freeform 19"/>
          <p:cNvSpPr/>
          <p:nvPr/>
        </p:nvSpPr>
        <p:spPr>
          <a:xfrm rot="6659239">
            <a:off x="1315247" y="612176"/>
            <a:ext cx="5487519" cy="7855746"/>
          </a:xfrm>
          <a:custGeom>
            <a:avLst/>
            <a:gdLst/>
            <a:ahLst/>
            <a:cxnLst/>
            <a:rect l="l" t="t" r="r" b="b"/>
            <a:pathLst>
              <a:path w="4514573" h="5305588">
                <a:moveTo>
                  <a:pt x="0" y="0"/>
                </a:moveTo>
                <a:lnTo>
                  <a:pt x="4514574" y="0"/>
                </a:lnTo>
                <a:lnTo>
                  <a:pt x="4514574" y="5305588"/>
                </a:lnTo>
                <a:lnTo>
                  <a:pt x="0" y="5305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609600" y="2705100"/>
            <a:ext cx="7086599" cy="38182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680"/>
              </a:lnSpc>
              <a:spcBef>
                <a:spcPct val="0"/>
              </a:spcBef>
            </a:pPr>
            <a:r>
              <a:rPr lang="vi-VN" sz="3600" dirty="0" smtClean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1, Khái niệm</a:t>
            </a:r>
          </a:p>
          <a:p>
            <a:pPr lvl="0" algn="just">
              <a:spcBef>
                <a:spcPct val="0"/>
              </a:spcBef>
            </a:pPr>
            <a:r>
              <a:rPr lang="vi-VN" sz="2400" b="1" dirty="0"/>
              <a:t>-</a:t>
            </a:r>
            <a:r>
              <a:rPr lang="en-GB" sz="2400" b="1" dirty="0" smtClean="0"/>
              <a:t> </a:t>
            </a:r>
            <a:r>
              <a:rPr lang="en-GB" sz="2400" b="1" dirty="0" err="1"/>
              <a:t>Suno</a:t>
            </a:r>
            <a:r>
              <a:rPr lang="en-GB" sz="2400" b="1" dirty="0"/>
              <a:t> AI </a:t>
            </a:r>
            <a:r>
              <a:rPr lang="en-GB" sz="2400" b="1" dirty="0" err="1"/>
              <a:t>là</a:t>
            </a:r>
            <a:r>
              <a:rPr lang="en-GB" sz="2400" b="1" dirty="0"/>
              <a:t> </a:t>
            </a:r>
            <a:r>
              <a:rPr lang="en-GB" sz="2400" b="1" dirty="0" err="1"/>
              <a:t>một</a:t>
            </a:r>
            <a:r>
              <a:rPr lang="en-GB" sz="2400" b="1" dirty="0"/>
              <a:t> </a:t>
            </a:r>
            <a:r>
              <a:rPr lang="en-GB" sz="2400" b="1" dirty="0" err="1"/>
              <a:t>công</a:t>
            </a:r>
            <a:r>
              <a:rPr lang="en-GB" sz="2400" b="1" dirty="0"/>
              <a:t> </a:t>
            </a:r>
            <a:r>
              <a:rPr lang="en-GB" sz="2400" b="1" dirty="0" err="1"/>
              <a:t>cụ</a:t>
            </a:r>
            <a:r>
              <a:rPr lang="en-GB" sz="2400" b="1" dirty="0"/>
              <a:t> </a:t>
            </a:r>
            <a:r>
              <a:rPr lang="en-GB" sz="2400" b="1" dirty="0" err="1"/>
              <a:t>sáng</a:t>
            </a:r>
            <a:r>
              <a:rPr lang="en-GB" sz="2400" b="1" dirty="0"/>
              <a:t> </a:t>
            </a:r>
            <a:r>
              <a:rPr lang="en-GB" sz="2400" b="1" dirty="0" err="1"/>
              <a:t>tạo</a:t>
            </a:r>
            <a:r>
              <a:rPr lang="en-GB" sz="2400" b="1" dirty="0"/>
              <a:t> </a:t>
            </a:r>
            <a:r>
              <a:rPr lang="en-GB" sz="2400" b="1" dirty="0" err="1"/>
              <a:t>nội</a:t>
            </a:r>
            <a:r>
              <a:rPr lang="en-GB" sz="2400" b="1" dirty="0"/>
              <a:t> dung </a:t>
            </a:r>
            <a:r>
              <a:rPr lang="en-GB" sz="2400" b="1" dirty="0" err="1"/>
              <a:t>dựa</a:t>
            </a:r>
            <a:r>
              <a:rPr lang="en-GB" sz="2400" b="1" dirty="0"/>
              <a:t> </a:t>
            </a:r>
            <a:r>
              <a:rPr lang="en-GB" sz="2400" b="1" dirty="0" err="1"/>
              <a:t>trên</a:t>
            </a:r>
            <a:r>
              <a:rPr lang="en-GB" sz="2400" b="1" dirty="0"/>
              <a:t> </a:t>
            </a:r>
            <a:r>
              <a:rPr lang="en-GB" sz="2400" b="1" dirty="0" err="1"/>
              <a:t>trí</a:t>
            </a:r>
            <a:r>
              <a:rPr lang="en-GB" sz="2400" b="1" dirty="0"/>
              <a:t> </a:t>
            </a:r>
            <a:r>
              <a:rPr lang="en-GB" sz="2400" b="1" dirty="0" err="1"/>
              <a:t>tuệ</a:t>
            </a:r>
            <a:r>
              <a:rPr lang="en-GB" sz="2400" b="1" dirty="0"/>
              <a:t> </a:t>
            </a:r>
            <a:r>
              <a:rPr lang="en-GB" sz="2400" b="1" dirty="0" err="1"/>
              <a:t>nhân</a:t>
            </a:r>
            <a:r>
              <a:rPr lang="en-GB" sz="2400" b="1" dirty="0"/>
              <a:t> </a:t>
            </a:r>
            <a:r>
              <a:rPr lang="en-GB" sz="2400" b="1" dirty="0" err="1"/>
              <a:t>tạo</a:t>
            </a:r>
            <a:r>
              <a:rPr lang="en-GB" sz="2400" b="1" dirty="0"/>
              <a:t> (Generative AI), </a:t>
            </a:r>
            <a:r>
              <a:rPr lang="en-GB" sz="2400" b="1" dirty="0" err="1"/>
              <a:t>chuyên</a:t>
            </a:r>
            <a:r>
              <a:rPr lang="en-GB" sz="2400" b="1" dirty="0"/>
              <a:t> </a:t>
            </a:r>
            <a:r>
              <a:rPr lang="en-GB" sz="2400" b="1" dirty="0" err="1"/>
              <a:t>về</a:t>
            </a:r>
            <a:r>
              <a:rPr lang="en-GB" sz="2400" b="1" dirty="0"/>
              <a:t> </a:t>
            </a:r>
            <a:r>
              <a:rPr lang="en-GB" sz="2400" b="1" dirty="0" err="1"/>
              <a:t>lĩnh</a:t>
            </a:r>
            <a:r>
              <a:rPr lang="en-GB" sz="2400" b="1" dirty="0"/>
              <a:t> </a:t>
            </a:r>
            <a:r>
              <a:rPr lang="en-GB" sz="2400" b="1" dirty="0" err="1"/>
              <a:t>vực</a:t>
            </a:r>
            <a:r>
              <a:rPr lang="en-GB" sz="2400" b="1" dirty="0"/>
              <a:t> </a:t>
            </a:r>
            <a:r>
              <a:rPr lang="en-GB" sz="2400" b="1" dirty="0" err="1"/>
              <a:t>âm</a:t>
            </a:r>
            <a:r>
              <a:rPr lang="en-GB" sz="2400" b="1" dirty="0"/>
              <a:t> </a:t>
            </a:r>
            <a:r>
              <a:rPr lang="en-GB" sz="2400" b="1" dirty="0" err="1"/>
              <a:t>nhạc</a:t>
            </a:r>
            <a:r>
              <a:rPr lang="en-GB" sz="2400" b="1" dirty="0"/>
              <a:t> </a:t>
            </a:r>
            <a:r>
              <a:rPr lang="en-GB" sz="2400" b="1" dirty="0" err="1"/>
              <a:t>và</a:t>
            </a:r>
            <a:r>
              <a:rPr lang="en-GB" sz="2400" b="1" dirty="0"/>
              <a:t> </a:t>
            </a:r>
            <a:r>
              <a:rPr lang="en-GB" sz="2400" b="1" dirty="0" err="1"/>
              <a:t>âm</a:t>
            </a:r>
            <a:r>
              <a:rPr lang="en-GB" sz="2400" b="1" dirty="0"/>
              <a:t> </a:t>
            </a:r>
            <a:r>
              <a:rPr lang="en-GB" sz="2400" b="1" dirty="0" err="1"/>
              <a:t>thanh</a:t>
            </a:r>
            <a:r>
              <a:rPr lang="en-GB" sz="2400" b="1" dirty="0"/>
              <a:t>. </a:t>
            </a:r>
            <a:r>
              <a:rPr lang="en-GB" sz="2400" b="1" dirty="0" err="1"/>
              <a:t>Nền</a:t>
            </a:r>
            <a:r>
              <a:rPr lang="en-GB" sz="2400" b="1" dirty="0"/>
              <a:t> </a:t>
            </a:r>
            <a:r>
              <a:rPr lang="en-GB" sz="2400" b="1" dirty="0" err="1"/>
              <a:t>tảng</a:t>
            </a:r>
            <a:r>
              <a:rPr lang="en-GB" sz="2400" b="1" dirty="0"/>
              <a:t> </a:t>
            </a:r>
            <a:r>
              <a:rPr lang="en-GB" sz="2400" b="1" dirty="0" err="1"/>
              <a:t>này</a:t>
            </a:r>
            <a:r>
              <a:rPr lang="en-GB" sz="2400" b="1" dirty="0"/>
              <a:t> </a:t>
            </a:r>
            <a:r>
              <a:rPr lang="en-GB" sz="2400" b="1" dirty="0" err="1"/>
              <a:t>cho</a:t>
            </a:r>
            <a:r>
              <a:rPr lang="en-GB" sz="2400" b="1" dirty="0"/>
              <a:t> </a:t>
            </a:r>
            <a:r>
              <a:rPr lang="en-GB" sz="2400" b="1" dirty="0" err="1"/>
              <a:t>phép</a:t>
            </a:r>
            <a:r>
              <a:rPr lang="en-GB" sz="2400" b="1" dirty="0"/>
              <a:t> </a:t>
            </a:r>
            <a:r>
              <a:rPr lang="en-GB" sz="2400" b="1" dirty="0" err="1"/>
              <a:t>người</a:t>
            </a:r>
            <a:r>
              <a:rPr lang="en-GB" sz="2400" b="1" dirty="0"/>
              <a:t> </a:t>
            </a:r>
            <a:r>
              <a:rPr lang="en-GB" sz="2400" b="1" dirty="0" err="1"/>
              <a:t>dùng</a:t>
            </a:r>
            <a:r>
              <a:rPr lang="en-GB" sz="2400" b="1" dirty="0"/>
              <a:t> </a:t>
            </a:r>
            <a:r>
              <a:rPr lang="en-GB" sz="2400" b="1" dirty="0" err="1"/>
              <a:t>tạo</a:t>
            </a:r>
            <a:r>
              <a:rPr lang="en-GB" sz="2400" b="1" dirty="0"/>
              <a:t> </a:t>
            </a:r>
            <a:r>
              <a:rPr lang="en-GB" sz="2400" b="1" dirty="0" err="1"/>
              <a:t>ra</a:t>
            </a:r>
            <a:r>
              <a:rPr lang="en-GB" sz="2400" b="1" dirty="0"/>
              <a:t> </a:t>
            </a:r>
            <a:r>
              <a:rPr lang="en-GB" sz="2400" b="1" dirty="0" err="1"/>
              <a:t>một</a:t>
            </a:r>
            <a:r>
              <a:rPr lang="en-GB" sz="2400" b="1" dirty="0"/>
              <a:t> </a:t>
            </a:r>
            <a:r>
              <a:rPr lang="en-GB" sz="2400" b="1" dirty="0" err="1"/>
              <a:t>bản</a:t>
            </a:r>
            <a:r>
              <a:rPr lang="en-GB" sz="2400" b="1" dirty="0"/>
              <a:t> </a:t>
            </a:r>
            <a:r>
              <a:rPr lang="en-GB" sz="2400" b="1" dirty="0" err="1"/>
              <a:t>nhạc</a:t>
            </a:r>
            <a:r>
              <a:rPr lang="en-GB" sz="2400" b="1" dirty="0"/>
              <a:t> </a:t>
            </a:r>
            <a:r>
              <a:rPr lang="en-GB" sz="2400" b="1" dirty="0" err="1"/>
              <a:t>hoàn</a:t>
            </a:r>
            <a:r>
              <a:rPr lang="en-GB" sz="2400" b="1" dirty="0"/>
              <a:t> </a:t>
            </a:r>
            <a:r>
              <a:rPr lang="en-GB" sz="2400" b="1" dirty="0" err="1"/>
              <a:t>chỉnh</a:t>
            </a:r>
            <a:r>
              <a:rPr lang="en-GB" sz="2400" b="1" dirty="0"/>
              <a:t> </a:t>
            </a:r>
            <a:r>
              <a:rPr lang="en-GB" sz="2400" b="1" dirty="0" err="1"/>
              <a:t>bao</a:t>
            </a:r>
            <a:r>
              <a:rPr lang="en-GB" sz="2400" b="1" dirty="0"/>
              <a:t> </a:t>
            </a:r>
            <a:r>
              <a:rPr lang="en-GB" sz="2400" b="1" dirty="0" err="1"/>
              <a:t>gồm</a:t>
            </a:r>
            <a:r>
              <a:rPr lang="en-GB" sz="2400" b="1" dirty="0"/>
              <a:t> </a:t>
            </a:r>
            <a:r>
              <a:rPr lang="en-GB" sz="2400" b="1" dirty="0" err="1"/>
              <a:t>cả</a:t>
            </a:r>
            <a:r>
              <a:rPr lang="en-GB" sz="2400" b="1" dirty="0"/>
              <a:t>: </a:t>
            </a:r>
            <a:r>
              <a:rPr lang="en-GB" sz="2400" b="1" dirty="0" err="1"/>
              <a:t>Giai</a:t>
            </a:r>
            <a:r>
              <a:rPr lang="en-GB" sz="2400" b="1" dirty="0"/>
              <a:t> </a:t>
            </a:r>
            <a:r>
              <a:rPr lang="en-GB" sz="2400" b="1" dirty="0" err="1"/>
              <a:t>điệu</a:t>
            </a:r>
            <a:r>
              <a:rPr lang="en-GB" sz="2400" b="1" dirty="0"/>
              <a:t> (Melody), </a:t>
            </a:r>
            <a:r>
              <a:rPr lang="en-GB" sz="2400" b="1" dirty="0" err="1"/>
              <a:t>Nhạc</a:t>
            </a:r>
            <a:r>
              <a:rPr lang="en-GB" sz="2400" b="1" dirty="0"/>
              <a:t> </a:t>
            </a:r>
            <a:r>
              <a:rPr lang="en-GB" sz="2400" b="1" dirty="0" err="1"/>
              <a:t>nền</a:t>
            </a:r>
            <a:r>
              <a:rPr lang="en-GB" sz="2400" b="1" dirty="0"/>
              <a:t> (Instrumental), </a:t>
            </a:r>
            <a:r>
              <a:rPr lang="en-GB" sz="2400" b="1" dirty="0" err="1"/>
              <a:t>Lời</a:t>
            </a:r>
            <a:r>
              <a:rPr lang="en-GB" sz="2400" b="1" dirty="0"/>
              <a:t> </a:t>
            </a:r>
            <a:r>
              <a:rPr lang="en-GB" sz="2400" b="1" dirty="0" err="1"/>
              <a:t>bài</a:t>
            </a:r>
            <a:r>
              <a:rPr lang="en-GB" sz="2400" b="1" dirty="0"/>
              <a:t> </a:t>
            </a:r>
            <a:r>
              <a:rPr lang="en-GB" sz="2400" b="1" dirty="0" err="1"/>
              <a:t>hát</a:t>
            </a:r>
            <a:r>
              <a:rPr lang="en-GB" sz="2400" b="1" dirty="0"/>
              <a:t> (Lyrics) </a:t>
            </a:r>
            <a:r>
              <a:rPr lang="en-GB" sz="2400" b="1" dirty="0" err="1"/>
              <a:t>và</a:t>
            </a:r>
            <a:r>
              <a:rPr lang="en-GB" sz="2400" b="1" dirty="0"/>
              <a:t> </a:t>
            </a:r>
            <a:r>
              <a:rPr lang="en-GB" sz="2400" b="1" dirty="0" err="1"/>
              <a:t>Giọng</a:t>
            </a:r>
            <a:r>
              <a:rPr lang="en-GB" sz="2400" b="1" dirty="0"/>
              <a:t> </a:t>
            </a:r>
            <a:r>
              <a:rPr lang="en-GB" sz="2400" b="1" dirty="0" err="1"/>
              <a:t>hát</a:t>
            </a:r>
            <a:r>
              <a:rPr lang="en-GB" sz="2400" b="1" dirty="0"/>
              <a:t> (Vocals) </a:t>
            </a:r>
            <a:r>
              <a:rPr lang="en-GB" sz="2400" b="1" dirty="0" err="1"/>
              <a:t>chỉ</a:t>
            </a:r>
            <a:r>
              <a:rPr lang="en-GB" sz="2400" b="1" dirty="0"/>
              <a:t> </a:t>
            </a:r>
            <a:r>
              <a:rPr lang="en-GB" sz="2400" b="1" dirty="0" err="1"/>
              <a:t>từ</a:t>
            </a:r>
            <a:r>
              <a:rPr lang="en-GB" sz="2400" b="1" dirty="0"/>
              <a:t> </a:t>
            </a:r>
            <a:r>
              <a:rPr lang="en-GB" sz="2400" b="1" dirty="0" err="1"/>
              <a:t>những</a:t>
            </a:r>
            <a:r>
              <a:rPr lang="en-GB" sz="2400" b="1" dirty="0"/>
              <a:t> </a:t>
            </a:r>
            <a:r>
              <a:rPr lang="en-GB" sz="2400" b="1" dirty="0" err="1"/>
              <a:t>mô</a:t>
            </a:r>
            <a:r>
              <a:rPr lang="en-GB" sz="2400" b="1" dirty="0"/>
              <a:t> </a:t>
            </a:r>
            <a:r>
              <a:rPr lang="en-GB" sz="2400" b="1" dirty="0" err="1"/>
              <a:t>tả</a:t>
            </a:r>
            <a:r>
              <a:rPr lang="en-GB" sz="2400" b="1" dirty="0"/>
              <a:t> </a:t>
            </a:r>
            <a:r>
              <a:rPr lang="en-GB" sz="2400" b="1" dirty="0" err="1"/>
              <a:t>bằng</a:t>
            </a:r>
            <a:r>
              <a:rPr lang="en-GB" sz="2400" b="1" dirty="0"/>
              <a:t> </a:t>
            </a:r>
            <a:r>
              <a:rPr lang="en-GB" sz="2400" b="1" dirty="0" err="1"/>
              <a:t>văn</a:t>
            </a:r>
            <a:r>
              <a:rPr lang="en-GB" sz="2400" b="1" dirty="0"/>
              <a:t> </a:t>
            </a:r>
            <a:r>
              <a:rPr lang="en-GB" sz="2400" b="1" dirty="0" err="1"/>
              <a:t>bản</a:t>
            </a:r>
            <a:r>
              <a:rPr lang="en-GB" sz="2400" b="1" dirty="0"/>
              <a:t> </a:t>
            </a:r>
            <a:r>
              <a:rPr lang="en-GB" sz="2400" b="1" dirty="0" err="1"/>
              <a:t>đơn</a:t>
            </a:r>
            <a:r>
              <a:rPr lang="en-GB" sz="2400" b="1" dirty="0"/>
              <a:t> </a:t>
            </a:r>
            <a:r>
              <a:rPr lang="vi-VN" sz="2400" b="1" dirty="0" smtClean="0"/>
              <a:t>giản.</a:t>
            </a:r>
            <a:endParaRPr lang="en-US" sz="2400" b="1" dirty="0"/>
          </a:p>
          <a:p>
            <a:pPr algn="just">
              <a:spcBef>
                <a:spcPct val="0"/>
              </a:spcBef>
            </a:pPr>
            <a:endParaRPr lang="en-US" sz="3600" dirty="0">
              <a:solidFill>
                <a:srgbClr val="000000"/>
              </a:solidFill>
              <a:latin typeface="Baloo"/>
              <a:ea typeface="Baloo"/>
              <a:cs typeface="Baloo"/>
              <a:sym typeface="Baloo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835" y="6829730"/>
            <a:ext cx="5638800" cy="26334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62989" t="67035"/>
          <a:stretch>
            <a:fillRect/>
          </a:stretch>
        </p:blipFill>
        <p:spPr>
          <a:xfrm rot="-10800000">
            <a:off x="0" y="-32502"/>
            <a:ext cx="3468258" cy="308905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920180" y="880521"/>
            <a:ext cx="7584108" cy="7207405"/>
            <a:chOff x="-14329" y="-6284672"/>
            <a:chExt cx="9339493" cy="9609873"/>
          </a:xfrm>
        </p:grpSpPr>
        <p:sp>
          <p:nvSpPr>
            <p:cNvPr id="6" name="TextBox 6"/>
            <p:cNvSpPr txBox="1"/>
            <p:nvPr/>
          </p:nvSpPr>
          <p:spPr>
            <a:xfrm>
              <a:off x="-14329" y="-5292543"/>
              <a:ext cx="9339493" cy="86177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GB" b="1" dirty="0"/>
                <a:t>*</a:t>
              </a:r>
              <a:r>
                <a:rPr lang="en-GB" sz="2800" b="1" dirty="0" err="1"/>
                <a:t>Ưu</a:t>
              </a:r>
              <a:r>
                <a:rPr lang="en-GB" sz="2800" b="1" dirty="0"/>
                <a:t> </a:t>
              </a:r>
              <a:r>
                <a:rPr lang="en-GB" sz="2800" b="1" dirty="0" err="1"/>
                <a:t>điểm</a:t>
              </a:r>
              <a:endParaRPr lang="en-US" sz="2800" b="1" dirty="0"/>
            </a:p>
            <a:p>
              <a:pPr lvl="0"/>
              <a:r>
                <a:rPr lang="en-GB" sz="2800" dirty="0" err="1"/>
                <a:t>Bất</a:t>
              </a:r>
              <a:r>
                <a:rPr lang="en-GB" sz="2800" dirty="0"/>
                <a:t> </a:t>
              </a:r>
              <a:r>
                <a:rPr lang="en-GB" sz="2800" dirty="0" err="1"/>
                <a:t>kỳ</a:t>
              </a:r>
              <a:r>
                <a:rPr lang="en-GB" sz="2800" dirty="0"/>
                <a:t> </a:t>
              </a:r>
              <a:r>
                <a:rPr lang="en-GB" sz="2800" dirty="0" err="1"/>
                <a:t>ai</a:t>
              </a:r>
              <a:r>
                <a:rPr lang="en-GB" sz="2800" dirty="0"/>
                <a:t> </a:t>
              </a:r>
              <a:r>
                <a:rPr lang="en-GB" sz="2800" dirty="0" err="1"/>
                <a:t>cũng</a:t>
              </a:r>
              <a:r>
                <a:rPr lang="en-GB" sz="2800" dirty="0"/>
                <a:t> </a:t>
              </a:r>
              <a:r>
                <a:rPr lang="en-GB" sz="2800" dirty="0" err="1"/>
                <a:t>có</a:t>
              </a:r>
              <a:r>
                <a:rPr lang="en-GB" sz="2800" dirty="0"/>
                <a:t> </a:t>
              </a:r>
              <a:r>
                <a:rPr lang="en-GB" sz="2800" dirty="0" err="1"/>
                <a:t>thể</a:t>
              </a:r>
              <a:r>
                <a:rPr lang="en-GB" sz="2800" dirty="0"/>
                <a:t> </a:t>
              </a:r>
              <a:r>
                <a:rPr lang="en-GB" sz="2800" dirty="0" err="1"/>
                <a:t>sử</a:t>
              </a:r>
              <a:r>
                <a:rPr lang="en-GB" sz="2800" dirty="0"/>
                <a:t> </a:t>
              </a:r>
              <a:r>
                <a:rPr lang="en-GB" sz="2800" dirty="0" err="1"/>
                <a:t>dụng</a:t>
              </a:r>
              <a:r>
                <a:rPr lang="en-GB" sz="2800" dirty="0"/>
                <a:t> </a:t>
              </a:r>
              <a:r>
                <a:rPr lang="en-GB" sz="2800" dirty="0" err="1"/>
                <a:t>Suno</a:t>
              </a:r>
              <a:r>
                <a:rPr lang="en-GB" sz="2800" dirty="0"/>
                <a:t> AI </a:t>
              </a:r>
              <a:r>
                <a:rPr lang="en-GB" sz="2800" dirty="0" err="1"/>
                <a:t>để</a:t>
              </a:r>
              <a:r>
                <a:rPr lang="en-GB" sz="2800" dirty="0"/>
                <a:t> </a:t>
              </a:r>
              <a:r>
                <a:rPr lang="en-GB" sz="2800" dirty="0" err="1"/>
                <a:t>sáng</a:t>
              </a:r>
              <a:r>
                <a:rPr lang="en-GB" sz="2800" dirty="0"/>
                <a:t> </a:t>
              </a:r>
              <a:r>
                <a:rPr lang="en-GB" sz="2800" dirty="0" err="1"/>
                <a:t>tác</a:t>
              </a:r>
              <a:r>
                <a:rPr lang="en-GB" sz="2800" dirty="0"/>
                <a:t> </a:t>
              </a:r>
              <a:r>
                <a:rPr lang="en-GB" sz="2800" dirty="0" err="1"/>
                <a:t>nhạc</a:t>
              </a:r>
              <a:r>
                <a:rPr lang="en-GB" sz="2800" dirty="0"/>
                <a:t>.</a:t>
              </a:r>
              <a:endParaRPr lang="en-US" sz="2800" dirty="0"/>
            </a:p>
            <a:p>
              <a:pPr lvl="0"/>
              <a:r>
                <a:rPr lang="en-GB" sz="2800" dirty="0" err="1"/>
                <a:t>Không</a:t>
              </a:r>
              <a:r>
                <a:rPr lang="en-GB" sz="2800" dirty="0"/>
                <a:t> </a:t>
              </a:r>
              <a:r>
                <a:rPr lang="en-GB" sz="2800" dirty="0" err="1"/>
                <a:t>giới</a:t>
              </a:r>
              <a:r>
                <a:rPr lang="en-GB" sz="2800" dirty="0"/>
                <a:t> </a:t>
              </a:r>
              <a:r>
                <a:rPr lang="en-GB" sz="2800" dirty="0" err="1"/>
                <a:t>hạn</a:t>
              </a:r>
              <a:r>
                <a:rPr lang="en-GB" sz="2800" dirty="0"/>
                <a:t> </a:t>
              </a:r>
              <a:r>
                <a:rPr lang="en-GB" sz="2800" dirty="0" err="1"/>
                <a:t>về</a:t>
              </a:r>
              <a:r>
                <a:rPr lang="en-GB" sz="2800" dirty="0"/>
                <a:t> </a:t>
              </a:r>
              <a:r>
                <a:rPr lang="en-GB" sz="2800" dirty="0" err="1"/>
                <a:t>ngôn</a:t>
              </a:r>
              <a:r>
                <a:rPr lang="en-GB" sz="2800" dirty="0"/>
                <a:t> </a:t>
              </a:r>
              <a:r>
                <a:rPr lang="en-GB" sz="2800" dirty="0" err="1"/>
                <a:t>ngữ</a:t>
              </a:r>
              <a:r>
                <a:rPr lang="en-GB" sz="2800" dirty="0"/>
                <a:t> </a:t>
              </a:r>
              <a:r>
                <a:rPr lang="en-GB" sz="2800" dirty="0" err="1"/>
                <a:t>sử</a:t>
              </a:r>
              <a:r>
                <a:rPr lang="en-GB" sz="2800" dirty="0"/>
                <a:t> </a:t>
              </a:r>
              <a:r>
                <a:rPr lang="en-GB" sz="2800" dirty="0" err="1"/>
                <a:t>dụng</a:t>
              </a:r>
              <a:r>
                <a:rPr lang="en-GB" sz="2800" dirty="0"/>
                <a:t>.</a:t>
              </a:r>
              <a:endParaRPr lang="en-US" sz="2800" dirty="0"/>
            </a:p>
            <a:p>
              <a:pPr lvl="0"/>
              <a:r>
                <a:rPr lang="en-GB" sz="2800" dirty="0" err="1"/>
                <a:t>Cung</a:t>
              </a:r>
              <a:r>
                <a:rPr lang="en-GB" sz="2800" dirty="0"/>
                <a:t> </a:t>
              </a:r>
              <a:r>
                <a:rPr lang="en-GB" sz="2800" dirty="0" err="1"/>
                <a:t>cấp</a:t>
              </a:r>
              <a:r>
                <a:rPr lang="en-GB" sz="2800" dirty="0"/>
                <a:t> </a:t>
              </a:r>
              <a:r>
                <a:rPr lang="en-GB" sz="2800" dirty="0" err="1"/>
                <a:t>đa</a:t>
              </a:r>
              <a:r>
                <a:rPr lang="en-GB" sz="2800" dirty="0"/>
                <a:t> </a:t>
              </a:r>
              <a:r>
                <a:rPr lang="en-GB" sz="2800" dirty="0" err="1"/>
                <a:t>dạng</a:t>
              </a:r>
              <a:r>
                <a:rPr lang="en-GB" sz="2800" dirty="0"/>
                <a:t> </a:t>
              </a:r>
              <a:r>
                <a:rPr lang="en-GB" sz="2800" dirty="0" err="1"/>
                <a:t>phiên</a:t>
              </a:r>
              <a:r>
                <a:rPr lang="en-GB" sz="2800" dirty="0"/>
                <a:t> </a:t>
              </a:r>
              <a:r>
                <a:rPr lang="en-GB" sz="2800" dirty="0" err="1"/>
                <a:t>bản</a:t>
              </a:r>
              <a:r>
                <a:rPr lang="en-GB" sz="2800" dirty="0"/>
                <a:t> </a:t>
              </a:r>
              <a:r>
                <a:rPr lang="en-GB" sz="2800" dirty="0" err="1"/>
                <a:t>miễn</a:t>
              </a:r>
              <a:r>
                <a:rPr lang="en-GB" sz="2800" dirty="0"/>
                <a:t> </a:t>
              </a:r>
              <a:r>
                <a:rPr lang="en-GB" sz="2800" dirty="0" err="1"/>
                <a:t>phí</a:t>
              </a:r>
              <a:r>
                <a:rPr lang="en-GB" sz="2800" dirty="0"/>
                <a:t> </a:t>
              </a:r>
              <a:r>
                <a:rPr lang="en-GB" sz="2800" dirty="0" err="1"/>
                <a:t>và</a:t>
              </a:r>
              <a:r>
                <a:rPr lang="en-GB" sz="2800" dirty="0"/>
                <a:t> </a:t>
              </a:r>
              <a:r>
                <a:rPr lang="en-GB" sz="2800" dirty="0" err="1"/>
                <a:t>trả</a:t>
              </a:r>
              <a:r>
                <a:rPr lang="en-GB" sz="2800" dirty="0"/>
                <a:t> </a:t>
              </a:r>
              <a:r>
                <a:rPr lang="en-GB" sz="2800" dirty="0" err="1"/>
                <a:t>phí</a:t>
              </a:r>
              <a:r>
                <a:rPr lang="en-GB" sz="2800" dirty="0"/>
                <a:t> </a:t>
              </a:r>
              <a:r>
                <a:rPr lang="en-GB" sz="2800" dirty="0" err="1"/>
                <a:t>phục</a:t>
              </a:r>
              <a:r>
                <a:rPr lang="en-GB" sz="2800" dirty="0"/>
                <a:t> </a:t>
              </a:r>
              <a:r>
                <a:rPr lang="en-GB" sz="2800" dirty="0" err="1"/>
                <a:t>vụ</a:t>
              </a:r>
              <a:r>
                <a:rPr lang="en-GB" sz="2800" dirty="0"/>
                <a:t> </a:t>
              </a:r>
              <a:r>
                <a:rPr lang="en-GB" sz="2800" dirty="0" err="1"/>
                <a:t>nhu</a:t>
              </a:r>
              <a:r>
                <a:rPr lang="en-GB" sz="2800" dirty="0"/>
                <a:t> </a:t>
              </a:r>
              <a:r>
                <a:rPr lang="en-GB" sz="2800" dirty="0" err="1"/>
                <a:t>cầu</a:t>
              </a:r>
              <a:r>
                <a:rPr lang="en-GB" sz="2800" dirty="0"/>
                <a:t> </a:t>
              </a:r>
              <a:r>
                <a:rPr lang="en-GB" sz="2800" dirty="0" err="1"/>
                <a:t>khác</a:t>
              </a:r>
              <a:r>
                <a:rPr lang="en-GB" sz="2800" dirty="0"/>
                <a:t> </a:t>
              </a:r>
              <a:r>
                <a:rPr lang="en-GB" sz="2800" dirty="0" err="1"/>
                <a:t>nhau</a:t>
              </a:r>
              <a:r>
                <a:rPr lang="en-GB" sz="2800" dirty="0"/>
                <a:t> </a:t>
              </a:r>
              <a:r>
                <a:rPr lang="en-GB" sz="2800" dirty="0" err="1"/>
                <a:t>của</a:t>
              </a:r>
              <a:r>
                <a:rPr lang="en-GB" sz="2800" dirty="0"/>
                <a:t> </a:t>
              </a:r>
              <a:r>
                <a:rPr lang="en-GB" sz="2800" dirty="0" err="1"/>
                <a:t>người</a:t>
              </a:r>
              <a:r>
                <a:rPr lang="en-GB" sz="2800" dirty="0"/>
                <a:t> </a:t>
              </a:r>
              <a:r>
                <a:rPr lang="en-GB" sz="2800" dirty="0" err="1"/>
                <a:t>dùng</a:t>
              </a:r>
              <a:r>
                <a:rPr lang="en-GB" sz="2800" dirty="0"/>
                <a:t>.</a:t>
              </a:r>
              <a:endParaRPr lang="en-US" sz="2800" dirty="0"/>
            </a:p>
            <a:p>
              <a:pPr lvl="0"/>
              <a:r>
                <a:rPr lang="en-GB" sz="2800" dirty="0" err="1"/>
                <a:t>Giao</a:t>
              </a:r>
              <a:r>
                <a:rPr lang="en-GB" sz="2800" dirty="0"/>
                <a:t> </a:t>
              </a:r>
              <a:r>
                <a:rPr lang="en-GB" sz="2800" dirty="0" err="1"/>
                <a:t>diện</a:t>
              </a:r>
              <a:r>
                <a:rPr lang="en-GB" sz="2800" dirty="0"/>
                <a:t> </a:t>
              </a:r>
              <a:r>
                <a:rPr lang="en-GB" sz="2800" dirty="0" err="1"/>
                <a:t>tối</a:t>
              </a:r>
              <a:r>
                <a:rPr lang="en-GB" sz="2800" dirty="0"/>
                <a:t> </a:t>
              </a:r>
              <a:r>
                <a:rPr lang="en-GB" sz="2800" dirty="0" err="1"/>
                <a:t>ưu</a:t>
              </a:r>
              <a:r>
                <a:rPr lang="en-GB" sz="2800" dirty="0"/>
                <a:t>, </a:t>
              </a:r>
              <a:r>
                <a:rPr lang="en-GB" sz="2800" dirty="0" err="1"/>
                <a:t>dễ</a:t>
              </a:r>
              <a:r>
                <a:rPr lang="en-GB" sz="2800" dirty="0"/>
                <a:t> </a:t>
              </a:r>
              <a:r>
                <a:rPr lang="en-GB" sz="2800" dirty="0" err="1"/>
                <a:t>sử</a:t>
              </a:r>
              <a:r>
                <a:rPr lang="en-GB" sz="2800" dirty="0"/>
                <a:t> </a:t>
              </a:r>
              <a:r>
                <a:rPr lang="en-GB" sz="2800" dirty="0" err="1"/>
                <a:t>dụng</a:t>
              </a:r>
              <a:r>
                <a:rPr lang="en-GB" sz="2800" dirty="0"/>
                <a:t>.</a:t>
              </a:r>
              <a:endParaRPr lang="en-US" sz="2800" dirty="0"/>
            </a:p>
            <a:p>
              <a:pPr lvl="0"/>
              <a:r>
                <a:rPr lang="en-GB" sz="2800" dirty="0" err="1"/>
                <a:t>Tạo</a:t>
              </a:r>
              <a:r>
                <a:rPr lang="en-GB" sz="2800" dirty="0"/>
                <a:t> </a:t>
              </a:r>
              <a:r>
                <a:rPr lang="en-GB" sz="2800" dirty="0" err="1"/>
                <a:t>nguồn</a:t>
              </a:r>
              <a:r>
                <a:rPr lang="en-GB" sz="2800" dirty="0"/>
                <a:t> </a:t>
              </a:r>
              <a:r>
                <a:rPr lang="en-GB" sz="2800" dirty="0" err="1"/>
                <a:t>cảm</a:t>
              </a:r>
              <a:r>
                <a:rPr lang="en-GB" sz="2800" dirty="0"/>
                <a:t> </a:t>
              </a:r>
              <a:r>
                <a:rPr lang="en-GB" sz="2800" dirty="0" err="1"/>
                <a:t>hứng</a:t>
              </a:r>
              <a:r>
                <a:rPr lang="en-GB" sz="2800" dirty="0"/>
                <a:t> </a:t>
              </a:r>
              <a:r>
                <a:rPr lang="en-GB" sz="2800" dirty="0" err="1"/>
                <a:t>vô</a:t>
              </a:r>
              <a:r>
                <a:rPr lang="en-GB" sz="2800" dirty="0"/>
                <a:t> </a:t>
              </a:r>
              <a:r>
                <a:rPr lang="en-GB" sz="2800" dirty="0" err="1"/>
                <a:t>tận</a:t>
              </a:r>
              <a:r>
                <a:rPr lang="en-GB" sz="2800" dirty="0"/>
                <a:t> </a:t>
              </a:r>
              <a:r>
                <a:rPr lang="en-GB" sz="2800" dirty="0" err="1"/>
                <a:t>với</a:t>
              </a:r>
              <a:r>
                <a:rPr lang="en-GB" sz="2800" dirty="0"/>
                <a:t> </a:t>
              </a:r>
              <a:r>
                <a:rPr lang="en-GB" sz="2800" dirty="0" err="1"/>
                <a:t>đa</a:t>
              </a:r>
              <a:r>
                <a:rPr lang="en-GB" sz="2800" dirty="0"/>
                <a:t> </a:t>
              </a:r>
              <a:r>
                <a:rPr lang="en-GB" sz="2800" dirty="0" err="1"/>
                <a:t>dạng</a:t>
              </a:r>
              <a:r>
                <a:rPr lang="en-GB" sz="2800" dirty="0"/>
                <a:t> </a:t>
              </a:r>
              <a:r>
                <a:rPr lang="en-GB" sz="2800" dirty="0" err="1"/>
                <a:t>thể</a:t>
              </a:r>
              <a:r>
                <a:rPr lang="en-GB" sz="2800" dirty="0"/>
                <a:t> </a:t>
              </a:r>
              <a:r>
                <a:rPr lang="en-GB" sz="2800" dirty="0" err="1"/>
                <a:t>loại</a:t>
              </a:r>
              <a:r>
                <a:rPr lang="en-GB" sz="2800" dirty="0"/>
                <a:t> </a:t>
              </a:r>
              <a:r>
                <a:rPr lang="en-GB" sz="2800" dirty="0" err="1"/>
                <a:t>nhạc</a:t>
              </a:r>
              <a:r>
                <a:rPr lang="en-GB" sz="2800" dirty="0"/>
                <a:t>.</a:t>
              </a:r>
              <a:endParaRPr lang="en-US" sz="2800" dirty="0"/>
            </a:p>
            <a:p>
              <a:r>
                <a:rPr lang="en-GB" sz="2800" dirty="0"/>
                <a:t>*</a:t>
              </a:r>
              <a:r>
                <a:rPr lang="en-GB" sz="2800" b="1" dirty="0" err="1"/>
                <a:t>Nhược</a:t>
              </a:r>
              <a:r>
                <a:rPr lang="en-GB" sz="2800" b="1" dirty="0"/>
                <a:t> </a:t>
              </a:r>
              <a:r>
                <a:rPr lang="en-GB" sz="2800" b="1" dirty="0" err="1"/>
                <a:t>điểm</a:t>
              </a:r>
              <a:endParaRPr lang="en-US" sz="2800" b="1" dirty="0"/>
            </a:p>
            <a:p>
              <a:pPr lvl="0"/>
              <a:r>
                <a:rPr lang="en-GB" sz="2800" dirty="0" err="1"/>
                <a:t>Thời</a:t>
              </a:r>
              <a:r>
                <a:rPr lang="en-GB" sz="2800" dirty="0"/>
                <a:t> </a:t>
              </a:r>
              <a:r>
                <a:rPr lang="en-GB" sz="2800" dirty="0" err="1"/>
                <a:t>lượng</a:t>
              </a:r>
              <a:r>
                <a:rPr lang="en-GB" sz="2800" dirty="0"/>
                <a:t> </a:t>
              </a:r>
              <a:r>
                <a:rPr lang="en-GB" sz="2800" dirty="0" err="1"/>
                <a:t>mỗi</a:t>
              </a:r>
              <a:r>
                <a:rPr lang="en-GB" sz="2800" dirty="0"/>
                <a:t> </a:t>
              </a:r>
              <a:r>
                <a:rPr lang="en-GB" sz="2800" dirty="0" err="1"/>
                <a:t>bài</a:t>
              </a:r>
              <a:r>
                <a:rPr lang="en-GB" sz="2800" dirty="0"/>
                <a:t> </a:t>
              </a:r>
              <a:r>
                <a:rPr lang="en-GB" sz="2800" dirty="0" err="1"/>
                <a:t>hát</a:t>
              </a:r>
              <a:r>
                <a:rPr lang="en-GB" sz="2800" dirty="0"/>
                <a:t> </a:t>
              </a:r>
              <a:r>
                <a:rPr lang="en-GB" sz="2800" dirty="0" err="1"/>
                <a:t>tạo</a:t>
              </a:r>
              <a:r>
                <a:rPr lang="en-GB" sz="2800" dirty="0"/>
                <a:t> </a:t>
              </a:r>
              <a:r>
                <a:rPr lang="en-GB" sz="2800" dirty="0" err="1"/>
                <a:t>ra</a:t>
              </a:r>
              <a:r>
                <a:rPr lang="en-GB" sz="2800" dirty="0"/>
                <a:t> </a:t>
              </a:r>
              <a:r>
                <a:rPr lang="en-GB" sz="2800" dirty="0" err="1"/>
                <a:t>tương</a:t>
              </a:r>
              <a:r>
                <a:rPr lang="en-GB" sz="2800" dirty="0"/>
                <a:t> </a:t>
              </a:r>
              <a:r>
                <a:rPr lang="en-GB" sz="2800" dirty="0" err="1"/>
                <a:t>đối</a:t>
              </a:r>
              <a:r>
                <a:rPr lang="en-GB" sz="2800" dirty="0"/>
                <a:t> </a:t>
              </a:r>
              <a:r>
                <a:rPr lang="en-GB" sz="2800" dirty="0" err="1"/>
                <a:t>ngắn</a:t>
              </a:r>
              <a:r>
                <a:rPr lang="en-GB" sz="2800" dirty="0"/>
                <a:t> </a:t>
              </a:r>
              <a:r>
                <a:rPr lang="en-GB" sz="2800" dirty="0" err="1"/>
                <a:t>chỉ</a:t>
              </a:r>
              <a:r>
                <a:rPr lang="en-GB" sz="2800" dirty="0"/>
                <a:t> </a:t>
              </a:r>
              <a:r>
                <a:rPr lang="en-GB" sz="2800" dirty="0" err="1"/>
                <a:t>từ</a:t>
              </a:r>
              <a:r>
                <a:rPr lang="en-GB" sz="2800" dirty="0"/>
                <a:t> 30 </a:t>
              </a:r>
              <a:r>
                <a:rPr lang="en-GB" sz="2800" dirty="0" err="1"/>
                <a:t>giấy</a:t>
              </a:r>
              <a:r>
                <a:rPr lang="en-GB" sz="2800" dirty="0"/>
                <a:t> </a:t>
              </a:r>
              <a:r>
                <a:rPr lang="en-GB" sz="2800" dirty="0" err="1"/>
                <a:t>đến</a:t>
              </a:r>
              <a:r>
                <a:rPr lang="en-GB" sz="2800" dirty="0"/>
                <a:t> 1 </a:t>
              </a:r>
              <a:r>
                <a:rPr lang="en-GB" sz="2800" dirty="0" err="1"/>
                <a:t>phút</a:t>
              </a:r>
              <a:r>
                <a:rPr lang="en-GB" sz="2800" dirty="0"/>
                <a:t>.</a:t>
              </a:r>
              <a:endParaRPr lang="en-US" sz="2800" dirty="0"/>
            </a:p>
            <a:p>
              <a:pPr lvl="0"/>
              <a:r>
                <a:rPr lang="en-GB" sz="2800" dirty="0" err="1"/>
                <a:t>Chất</a:t>
              </a:r>
              <a:r>
                <a:rPr lang="en-GB" sz="2800" dirty="0"/>
                <a:t> </a:t>
              </a:r>
              <a:r>
                <a:rPr lang="en-GB" sz="2800" dirty="0" err="1"/>
                <a:t>lượng</a:t>
              </a:r>
              <a:r>
                <a:rPr lang="en-GB" sz="2800" dirty="0"/>
                <a:t> </a:t>
              </a:r>
              <a:r>
                <a:rPr lang="en-GB" sz="2800" dirty="0" err="1"/>
                <a:t>nhạc</a:t>
              </a:r>
              <a:r>
                <a:rPr lang="en-GB" sz="2800" dirty="0"/>
                <a:t> </a:t>
              </a:r>
              <a:r>
                <a:rPr lang="en-GB" sz="2800" dirty="0" err="1"/>
                <a:t>tạo</a:t>
              </a:r>
              <a:r>
                <a:rPr lang="en-GB" sz="2800" dirty="0"/>
                <a:t> </a:t>
              </a:r>
              <a:r>
                <a:rPr lang="en-GB" sz="2800" dirty="0" err="1"/>
                <a:t>ra</a:t>
              </a:r>
              <a:r>
                <a:rPr lang="en-GB" sz="2800" dirty="0"/>
                <a:t> </a:t>
              </a:r>
              <a:r>
                <a:rPr lang="en-GB" sz="2800" dirty="0" err="1"/>
                <a:t>vẫn</a:t>
              </a:r>
              <a:r>
                <a:rPr lang="en-GB" sz="2800" dirty="0"/>
                <a:t> </a:t>
              </a:r>
              <a:r>
                <a:rPr lang="en-GB" sz="2800" dirty="0" err="1"/>
                <a:t>chưa</a:t>
              </a:r>
              <a:r>
                <a:rPr lang="en-GB" sz="2800" dirty="0"/>
                <a:t> </a:t>
              </a:r>
              <a:r>
                <a:rPr lang="en-GB" sz="2800" dirty="0" err="1"/>
                <a:t>được</a:t>
              </a:r>
              <a:r>
                <a:rPr lang="en-GB" sz="2800" dirty="0"/>
                <a:t> </a:t>
              </a:r>
              <a:r>
                <a:rPr lang="en-GB" sz="2800" dirty="0" err="1"/>
                <a:t>tự</a:t>
              </a:r>
              <a:r>
                <a:rPr lang="en-GB" sz="2800" dirty="0"/>
                <a:t> </a:t>
              </a:r>
              <a:r>
                <a:rPr lang="en-GB" sz="2800" dirty="0" err="1"/>
                <a:t>nhiên</a:t>
              </a:r>
              <a:r>
                <a:rPr lang="en-GB" sz="2800" dirty="0"/>
                <a:t>, </a:t>
              </a:r>
              <a:r>
                <a:rPr lang="en-GB" sz="2800" dirty="0" err="1"/>
                <a:t>cần</a:t>
              </a:r>
              <a:r>
                <a:rPr lang="en-GB" sz="2800" dirty="0"/>
                <a:t> </a:t>
              </a:r>
              <a:r>
                <a:rPr lang="en-GB" sz="2800" dirty="0" err="1"/>
                <a:t>phải</a:t>
              </a:r>
              <a:r>
                <a:rPr lang="en-GB" sz="2800" dirty="0"/>
                <a:t> </a:t>
              </a:r>
              <a:r>
                <a:rPr lang="en-GB" sz="2800" dirty="0" err="1"/>
                <a:t>chỉnh</a:t>
              </a:r>
              <a:r>
                <a:rPr lang="en-GB" sz="2800" dirty="0"/>
                <a:t> </a:t>
              </a:r>
              <a:r>
                <a:rPr lang="en-GB" sz="2800" dirty="0" err="1"/>
                <a:t>sửa</a:t>
              </a:r>
              <a:r>
                <a:rPr lang="en-GB" sz="2800" dirty="0"/>
                <a:t> </a:t>
              </a:r>
              <a:r>
                <a:rPr lang="en-GB" sz="2800" dirty="0" err="1"/>
                <a:t>để</a:t>
              </a:r>
              <a:r>
                <a:rPr lang="en-GB" sz="2800" dirty="0"/>
                <a:t> </a:t>
              </a:r>
              <a:r>
                <a:rPr lang="en-GB" sz="2800" dirty="0" err="1"/>
                <a:t>phù</a:t>
              </a:r>
              <a:r>
                <a:rPr lang="en-GB" sz="2800" dirty="0"/>
                <a:t> </a:t>
              </a:r>
              <a:r>
                <a:rPr lang="en-GB" sz="2800" dirty="0" err="1"/>
                <a:t>hợp</a:t>
              </a:r>
              <a:r>
                <a:rPr lang="en-GB" sz="2800" dirty="0"/>
                <a:t> </a:t>
              </a:r>
              <a:r>
                <a:rPr lang="en-GB" sz="2800" dirty="0" err="1"/>
                <a:t>với</a:t>
              </a:r>
              <a:r>
                <a:rPr lang="en-GB" sz="2800" dirty="0"/>
                <a:t> </a:t>
              </a:r>
              <a:r>
                <a:rPr lang="en-GB" sz="2800" dirty="0" err="1"/>
                <a:t>người</a:t>
              </a:r>
              <a:r>
                <a:rPr lang="en-GB" sz="2800" dirty="0"/>
                <a:t> </a:t>
              </a:r>
              <a:r>
                <a:rPr lang="en-GB" sz="2800" dirty="0" err="1"/>
                <a:t>nghe</a:t>
              </a:r>
              <a:r>
                <a:rPr lang="en-GB" sz="2800" dirty="0"/>
                <a:t>.</a:t>
              </a:r>
              <a:endParaRPr lang="en-US" sz="2800" dirty="0"/>
            </a:p>
            <a:p>
              <a:r>
                <a:rPr lang="en-GB" sz="2800" dirty="0" err="1"/>
                <a:t>Chưa</a:t>
              </a:r>
              <a:r>
                <a:rPr lang="en-GB" sz="2800" dirty="0"/>
                <a:t> </a:t>
              </a:r>
              <a:r>
                <a:rPr lang="en-GB" sz="2800" dirty="0" err="1"/>
                <a:t>hỗ</a:t>
              </a:r>
              <a:r>
                <a:rPr lang="en-GB" sz="2800" dirty="0"/>
                <a:t> </a:t>
              </a:r>
              <a:r>
                <a:rPr lang="en-GB" sz="2800" dirty="0" err="1"/>
                <a:t>trợ</a:t>
              </a:r>
              <a:r>
                <a:rPr lang="en-GB" sz="2800" dirty="0"/>
                <a:t> </a:t>
              </a:r>
              <a:r>
                <a:rPr lang="en-GB" sz="2800" dirty="0" err="1"/>
                <a:t>cho</a:t>
              </a:r>
              <a:r>
                <a:rPr lang="en-GB" sz="2800" dirty="0"/>
                <a:t> </a:t>
              </a:r>
              <a:r>
                <a:rPr lang="en-GB" sz="2800" dirty="0" err="1"/>
                <a:t>người</a:t>
              </a:r>
              <a:r>
                <a:rPr lang="en-GB" sz="2800" dirty="0"/>
                <a:t> </a:t>
              </a:r>
              <a:r>
                <a:rPr lang="en-GB" sz="2800" dirty="0" err="1"/>
                <a:t>dùng</a:t>
              </a:r>
              <a:r>
                <a:rPr lang="en-GB" sz="2800" dirty="0"/>
                <a:t> </a:t>
              </a:r>
              <a:r>
                <a:rPr lang="en-GB" sz="2800" dirty="0" err="1"/>
                <a:t>dưới</a:t>
              </a:r>
              <a:r>
                <a:rPr lang="en-GB" sz="2800" dirty="0"/>
                <a:t> 18 </a:t>
              </a:r>
              <a:r>
                <a:rPr lang="en-GB" sz="2800" dirty="0" err="1"/>
                <a:t>tuổi</a:t>
              </a:r>
              <a:endParaRPr lang="en-US" sz="2800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95724" y="-6284672"/>
              <a:ext cx="7823638" cy="8036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vi-VN" sz="3600" dirty="0" smtClean="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3, Ưu điểm và nhược điểm</a:t>
              </a:r>
              <a:endParaRPr lang="en-US" sz="3600" dirty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816818" y="864307"/>
            <a:ext cx="9471182" cy="8099595"/>
            <a:chOff x="4384305" y="-6306294"/>
            <a:chExt cx="11109960" cy="10799462"/>
          </a:xfrm>
        </p:grpSpPr>
        <p:sp>
          <p:nvSpPr>
            <p:cNvPr id="9" name="TextBox 9"/>
            <p:cNvSpPr txBox="1"/>
            <p:nvPr/>
          </p:nvSpPr>
          <p:spPr>
            <a:xfrm>
              <a:off x="4384305" y="-5280450"/>
              <a:ext cx="11109960" cy="97736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en-GB" sz="2800" b="1" dirty="0"/>
                <a:t>B1. </a:t>
              </a:r>
              <a:r>
                <a:rPr lang="en-GB" sz="2800" b="1" dirty="0" err="1"/>
                <a:t>Truy</a:t>
              </a:r>
              <a:r>
                <a:rPr lang="en-GB" sz="2800" b="1" dirty="0"/>
                <a:t> </a:t>
              </a:r>
              <a:r>
                <a:rPr lang="vi-VN" sz="2800" b="1" dirty="0" smtClean="0"/>
                <a:t>cập v</a:t>
              </a:r>
              <a:r>
                <a:rPr lang="en-GB" sz="2800" b="1" dirty="0" err="1" smtClean="0"/>
                <a:t>ào</a:t>
              </a:r>
              <a:r>
                <a:rPr lang="en-GB" sz="2800" b="1" dirty="0" smtClean="0"/>
                <a:t> </a:t>
              </a:r>
              <a:r>
                <a:rPr lang="en-GB" sz="2800" b="1" dirty="0"/>
                <a:t>suno.com </a:t>
              </a:r>
              <a:r>
                <a:rPr lang="en-GB" sz="2800" b="1" dirty="0" err="1"/>
                <a:t>và</a:t>
              </a:r>
              <a:r>
                <a:rPr lang="en-GB" sz="2800" b="1" dirty="0"/>
                <a:t> </a:t>
              </a:r>
              <a:r>
                <a:rPr lang="en-GB" sz="2800" b="1" dirty="0" err="1"/>
                <a:t>đăng</a:t>
              </a:r>
              <a:r>
                <a:rPr lang="en-GB" sz="2800" b="1" dirty="0"/>
                <a:t> </a:t>
              </a:r>
              <a:r>
                <a:rPr lang="en-GB" sz="2800" b="1" dirty="0" err="1" smtClean="0"/>
                <a:t>nhập</a:t>
              </a:r>
              <a:endParaRPr lang="en-US" sz="2800" b="1" dirty="0"/>
            </a:p>
            <a:p>
              <a:r>
                <a:rPr lang="en-GB" sz="2800" b="1" dirty="0"/>
                <a:t>B2. </a:t>
              </a:r>
              <a:r>
                <a:rPr lang="en-GB" sz="2800" b="1" dirty="0" err="1"/>
                <a:t>Tạo</a:t>
              </a:r>
              <a:r>
                <a:rPr lang="en-GB" sz="2800" b="1" dirty="0"/>
                <a:t> </a:t>
              </a:r>
              <a:r>
                <a:rPr lang="en-GB" sz="2800" b="1" dirty="0" err="1"/>
                <a:t>bài</a:t>
              </a:r>
              <a:r>
                <a:rPr lang="en-GB" sz="2800" b="1" dirty="0"/>
                <a:t> </a:t>
              </a:r>
              <a:r>
                <a:rPr lang="en-GB" sz="2800" b="1" dirty="0" err="1"/>
                <a:t>hát</a:t>
              </a:r>
              <a:r>
                <a:rPr lang="en-GB" sz="2800" b="1" dirty="0"/>
                <a:t> (</a:t>
              </a:r>
              <a:r>
                <a:rPr lang="en-GB" sz="2800" b="1" dirty="0" err="1"/>
                <a:t>Nút</a:t>
              </a:r>
              <a:r>
                <a:rPr lang="en-GB" sz="2800" b="1" dirty="0"/>
                <a:t> Create)</a:t>
              </a:r>
              <a:endParaRPr lang="en-US" sz="2800" b="1" dirty="0"/>
            </a:p>
            <a:p>
              <a:r>
                <a:rPr lang="en-GB" sz="2800" dirty="0" err="1"/>
                <a:t>Có</a:t>
              </a:r>
              <a:r>
                <a:rPr lang="en-GB" sz="2800" dirty="0"/>
                <a:t> 2 </a:t>
              </a:r>
              <a:r>
                <a:rPr lang="en-GB" sz="2800" dirty="0" err="1"/>
                <a:t>chế</a:t>
              </a:r>
              <a:r>
                <a:rPr lang="en-GB" sz="2800" dirty="0"/>
                <a:t> </a:t>
              </a:r>
              <a:r>
                <a:rPr lang="en-GB" sz="2800" dirty="0" err="1"/>
                <a:t>độ</a:t>
              </a:r>
              <a:r>
                <a:rPr lang="en-GB" sz="2800" dirty="0"/>
                <a:t> </a:t>
              </a:r>
              <a:r>
                <a:rPr lang="en-GB" sz="2800" dirty="0" err="1"/>
                <a:t>chính</a:t>
              </a:r>
              <a:r>
                <a:rPr lang="en-GB" sz="2800" dirty="0"/>
                <a:t>:</a:t>
              </a:r>
              <a:endParaRPr lang="en-US" sz="2800" dirty="0"/>
            </a:p>
            <a:p>
              <a:r>
                <a:rPr lang="en-GB" sz="2800" dirty="0"/>
                <a:t>• Simple (</a:t>
              </a:r>
              <a:r>
                <a:rPr lang="en-GB" sz="2800" dirty="0" err="1"/>
                <a:t>Mặc</a:t>
              </a:r>
              <a:r>
                <a:rPr lang="en-GB" sz="2800" dirty="0"/>
                <a:t> </a:t>
              </a:r>
              <a:r>
                <a:rPr lang="en-GB" sz="2800" dirty="0" err="1"/>
                <a:t>định</a:t>
              </a:r>
              <a:r>
                <a:rPr lang="en-GB" sz="2800" dirty="0"/>
                <a:t>): </a:t>
              </a:r>
              <a:r>
                <a:rPr lang="en-GB" sz="2800" dirty="0" err="1"/>
                <a:t>Chỉ</a:t>
              </a:r>
              <a:r>
                <a:rPr lang="en-GB" sz="2800" dirty="0"/>
                <a:t> </a:t>
              </a:r>
              <a:r>
                <a:rPr lang="en-GB" sz="2800" dirty="0" err="1"/>
                <a:t>cần</a:t>
              </a:r>
              <a:r>
                <a:rPr lang="en-GB" sz="2800" dirty="0"/>
                <a:t> </a:t>
              </a:r>
              <a:r>
                <a:rPr lang="en-GB" sz="2800" dirty="0" err="1"/>
                <a:t>nhập</a:t>
              </a:r>
              <a:r>
                <a:rPr lang="en-GB" sz="2800" dirty="0"/>
                <a:t> </a:t>
              </a:r>
              <a:r>
                <a:rPr lang="en-GB" sz="2800" dirty="0" err="1"/>
                <a:t>mô</a:t>
              </a:r>
              <a:r>
                <a:rPr lang="en-GB" sz="2800" dirty="0"/>
                <a:t> </a:t>
              </a:r>
              <a:r>
                <a:rPr lang="en-GB" sz="2800" dirty="0" err="1"/>
                <a:t>tả</a:t>
              </a:r>
              <a:r>
                <a:rPr lang="en-GB" sz="2800" dirty="0"/>
                <a:t> </a:t>
              </a:r>
              <a:r>
                <a:rPr lang="en-GB" sz="2800" dirty="0" err="1"/>
                <a:t>bài</a:t>
              </a:r>
              <a:r>
                <a:rPr lang="en-GB" sz="2800" dirty="0"/>
                <a:t> </a:t>
              </a:r>
              <a:r>
                <a:rPr lang="en-GB" sz="2800" dirty="0" err="1"/>
                <a:t>hát</a:t>
              </a:r>
              <a:r>
                <a:rPr lang="en-GB" sz="2800" dirty="0"/>
                <a:t> (</a:t>
              </a:r>
              <a:r>
                <a:rPr lang="en-GB" sz="2800" dirty="0" err="1"/>
                <a:t>Ví</a:t>
              </a:r>
              <a:r>
                <a:rPr lang="en-GB" sz="2800" dirty="0"/>
                <a:t> </a:t>
              </a:r>
              <a:r>
                <a:rPr lang="en-GB" sz="2800" dirty="0" err="1"/>
                <a:t>dụ</a:t>
              </a:r>
              <a:r>
                <a:rPr lang="en-GB" sz="2800" dirty="0"/>
                <a:t>: "</a:t>
              </a:r>
              <a:r>
                <a:rPr lang="en-GB" sz="2800" dirty="0" err="1"/>
                <a:t>Nhạc</a:t>
              </a:r>
              <a:r>
                <a:rPr lang="en-GB" sz="2800" dirty="0"/>
                <a:t> Rap </a:t>
              </a:r>
              <a:r>
                <a:rPr lang="en-GB" sz="2800" dirty="0" err="1"/>
                <a:t>về</a:t>
              </a:r>
              <a:r>
                <a:rPr lang="en-GB" sz="2800" dirty="0"/>
                <a:t> </a:t>
              </a:r>
              <a:r>
                <a:rPr lang="en-GB" sz="2800" dirty="0" err="1"/>
                <a:t>Hà</a:t>
              </a:r>
              <a:r>
                <a:rPr lang="en-GB" sz="2800" dirty="0"/>
                <a:t> </a:t>
              </a:r>
              <a:r>
                <a:rPr lang="en-GB" sz="2800" dirty="0" err="1"/>
                <a:t>Nội</a:t>
              </a:r>
              <a:r>
                <a:rPr lang="en-GB" sz="2800" dirty="0"/>
                <a:t>") -&gt; </a:t>
              </a:r>
              <a:r>
                <a:rPr lang="en-GB" sz="2800" dirty="0" err="1"/>
                <a:t>Nhấn</a:t>
              </a:r>
              <a:r>
                <a:rPr lang="en-GB" sz="2800" dirty="0"/>
                <a:t> Create.</a:t>
              </a:r>
              <a:endParaRPr lang="en-US" sz="2800" dirty="0"/>
            </a:p>
            <a:p>
              <a:r>
                <a:rPr lang="en-GB" sz="2800" dirty="0"/>
                <a:t>• Custom (</a:t>
              </a:r>
              <a:r>
                <a:rPr lang="en-GB" sz="2800" dirty="0" err="1"/>
                <a:t>Tùy</a:t>
              </a:r>
              <a:r>
                <a:rPr lang="en-GB" sz="2800" dirty="0"/>
                <a:t> </a:t>
              </a:r>
              <a:r>
                <a:rPr lang="en-GB" sz="2800" dirty="0" err="1"/>
                <a:t>chỉnh</a:t>
              </a:r>
              <a:r>
                <a:rPr lang="en-GB" sz="2800" dirty="0"/>
                <a:t>): * Lyrics: </a:t>
              </a:r>
              <a:r>
                <a:rPr lang="en-GB" sz="2800" dirty="0" err="1"/>
                <a:t>Tự</a:t>
              </a:r>
              <a:r>
                <a:rPr lang="en-GB" sz="2800" dirty="0"/>
                <a:t> </a:t>
              </a:r>
              <a:r>
                <a:rPr lang="en-GB" sz="2800" dirty="0" err="1"/>
                <a:t>dán</a:t>
              </a:r>
              <a:r>
                <a:rPr lang="en-GB" sz="2800" dirty="0"/>
                <a:t> </a:t>
              </a:r>
              <a:r>
                <a:rPr lang="en-GB" sz="2800" dirty="0" err="1"/>
                <a:t>lời</a:t>
              </a:r>
              <a:r>
                <a:rPr lang="en-GB" sz="2800" dirty="0"/>
                <a:t> </a:t>
              </a:r>
              <a:r>
                <a:rPr lang="en-GB" sz="2800" dirty="0" err="1"/>
                <a:t>hoặc</a:t>
              </a:r>
              <a:r>
                <a:rPr lang="en-GB" sz="2800" dirty="0"/>
                <a:t> </a:t>
              </a:r>
              <a:r>
                <a:rPr lang="en-GB" sz="2800" dirty="0" err="1"/>
                <a:t>nhờ</a:t>
              </a:r>
              <a:r>
                <a:rPr lang="en-GB" sz="2800" dirty="0"/>
                <a:t> AI </a:t>
              </a:r>
              <a:r>
                <a:rPr lang="en-GB" sz="2800" dirty="0" err="1"/>
                <a:t>viết</a:t>
              </a:r>
              <a:r>
                <a:rPr lang="en-GB" sz="2800" dirty="0"/>
                <a:t>.</a:t>
              </a:r>
              <a:endParaRPr lang="en-US" sz="2800" dirty="0"/>
            </a:p>
            <a:p>
              <a:r>
                <a:rPr lang="en-GB" sz="2800" dirty="0"/>
                <a:t>• Style: </a:t>
              </a:r>
              <a:r>
                <a:rPr lang="en-GB" sz="2800" dirty="0" err="1"/>
                <a:t>Nhập</a:t>
              </a:r>
              <a:r>
                <a:rPr lang="en-GB" sz="2800" dirty="0"/>
                <a:t> </a:t>
              </a:r>
              <a:r>
                <a:rPr lang="en-GB" sz="2800" dirty="0" err="1"/>
                <a:t>dòng</a:t>
              </a:r>
              <a:r>
                <a:rPr lang="en-GB" sz="2800" dirty="0"/>
                <a:t> </a:t>
              </a:r>
              <a:r>
                <a:rPr lang="en-GB" sz="2800" dirty="0" err="1"/>
                <a:t>nhạc</a:t>
              </a:r>
              <a:r>
                <a:rPr lang="en-GB" sz="2800" dirty="0"/>
                <a:t> (Pop, Rock, Ballad...).</a:t>
              </a:r>
              <a:endParaRPr lang="en-US" sz="2800" dirty="0"/>
            </a:p>
            <a:p>
              <a:r>
                <a:rPr lang="en-GB" sz="2800" dirty="0"/>
                <a:t>• Model: </a:t>
              </a:r>
              <a:r>
                <a:rPr lang="en-GB" sz="2800" dirty="0" err="1"/>
                <a:t>Chọn</a:t>
              </a:r>
              <a:r>
                <a:rPr lang="en-GB" sz="2800" dirty="0"/>
                <a:t> </a:t>
              </a:r>
              <a:r>
                <a:rPr lang="en-GB" sz="2800" dirty="0" err="1"/>
                <a:t>phiên</a:t>
              </a:r>
              <a:r>
                <a:rPr lang="en-GB" sz="2800" dirty="0"/>
                <a:t> </a:t>
              </a:r>
              <a:r>
                <a:rPr lang="en-GB" sz="2800" dirty="0" err="1"/>
                <a:t>bản</a:t>
              </a:r>
              <a:r>
                <a:rPr lang="en-GB" sz="2800" dirty="0"/>
                <a:t> </a:t>
              </a:r>
              <a:r>
                <a:rPr lang="en-GB" sz="2800" dirty="0" err="1"/>
                <a:t>mới</a:t>
              </a:r>
              <a:r>
                <a:rPr lang="en-GB" sz="2800" dirty="0"/>
                <a:t> </a:t>
              </a:r>
              <a:r>
                <a:rPr lang="en-GB" sz="2800" dirty="0" err="1"/>
                <a:t>nhất</a:t>
              </a:r>
              <a:r>
                <a:rPr lang="en-GB" sz="2800" dirty="0"/>
                <a:t> (V3.5 </a:t>
              </a:r>
              <a:r>
                <a:rPr lang="en-GB" sz="2800" dirty="0" err="1"/>
                <a:t>hoặc</a:t>
              </a:r>
              <a:r>
                <a:rPr lang="en-GB" sz="2800" dirty="0"/>
                <a:t> V4).</a:t>
              </a:r>
              <a:endParaRPr lang="en-US" sz="2800" dirty="0"/>
            </a:p>
            <a:p>
              <a:r>
                <a:rPr lang="en-GB" sz="2800" b="1" dirty="0"/>
                <a:t>B3</a:t>
              </a:r>
              <a:r>
                <a:rPr lang="en-GB" sz="2800" dirty="0"/>
                <a:t>. </a:t>
              </a:r>
              <a:r>
                <a:rPr lang="en-GB" sz="2800" b="1" dirty="0" err="1"/>
                <a:t>Điều</a:t>
              </a:r>
              <a:r>
                <a:rPr lang="en-GB" sz="2800" b="1" dirty="0"/>
                <a:t> </a:t>
              </a:r>
              <a:r>
                <a:rPr lang="en-GB" sz="2800" b="1" dirty="0" err="1"/>
                <a:t>khiển</a:t>
              </a:r>
              <a:r>
                <a:rPr lang="en-GB" sz="2800" b="1" dirty="0"/>
                <a:t> </a:t>
              </a:r>
              <a:r>
                <a:rPr lang="en-GB" sz="2800" b="1" dirty="0" err="1"/>
                <a:t>cấu</a:t>
              </a:r>
              <a:r>
                <a:rPr lang="en-GB" sz="2800" b="1" dirty="0"/>
                <a:t> </a:t>
              </a:r>
              <a:r>
                <a:rPr lang="en-GB" sz="2800" b="1" dirty="0" err="1"/>
                <a:t>trúc</a:t>
              </a:r>
              <a:r>
                <a:rPr lang="en-GB" sz="2800" b="1" dirty="0"/>
                <a:t> (</a:t>
              </a:r>
              <a:r>
                <a:rPr lang="en-GB" sz="2800" b="1" dirty="0" err="1"/>
                <a:t>Trong</a:t>
              </a:r>
              <a:r>
                <a:rPr lang="en-GB" sz="2800" b="1" dirty="0"/>
                <a:t> </a:t>
              </a:r>
              <a:r>
                <a:rPr lang="en-GB" sz="2800" b="1" dirty="0" err="1"/>
                <a:t>mục</a:t>
              </a:r>
              <a:r>
                <a:rPr lang="en-GB" sz="2800" b="1" dirty="0"/>
                <a:t> Lyrics</a:t>
              </a:r>
              <a:r>
                <a:rPr lang="en-GB" sz="2800" dirty="0"/>
                <a:t>)</a:t>
              </a:r>
              <a:endParaRPr lang="en-US" sz="2800" dirty="0"/>
            </a:p>
            <a:p>
              <a:r>
                <a:rPr lang="en-GB" sz="2800" dirty="0" err="1"/>
                <a:t>Sử</a:t>
              </a:r>
              <a:r>
                <a:rPr lang="en-GB" sz="2800" dirty="0"/>
                <a:t> </a:t>
              </a:r>
              <a:r>
                <a:rPr lang="en-GB" sz="2800" dirty="0" err="1"/>
                <a:t>dụng</a:t>
              </a:r>
              <a:r>
                <a:rPr lang="en-GB" sz="2800" dirty="0"/>
                <a:t> </a:t>
              </a:r>
              <a:r>
                <a:rPr lang="en-GB" sz="2800" dirty="0" err="1"/>
                <a:t>các</a:t>
              </a:r>
              <a:r>
                <a:rPr lang="en-GB" sz="2800" dirty="0"/>
                <a:t> </a:t>
              </a:r>
              <a:r>
                <a:rPr lang="en-GB" sz="2800" dirty="0" err="1"/>
                <a:t>thẻ</a:t>
              </a:r>
              <a:r>
                <a:rPr lang="en-GB" sz="2800" dirty="0"/>
                <a:t> </a:t>
              </a:r>
              <a:r>
                <a:rPr lang="en-GB" sz="2800" dirty="0" err="1"/>
                <a:t>trong</a:t>
              </a:r>
              <a:r>
                <a:rPr lang="en-GB" sz="2800" dirty="0"/>
                <a:t> </a:t>
              </a:r>
              <a:r>
                <a:rPr lang="en-GB" sz="2800" dirty="0" err="1"/>
                <a:t>ngoặc</a:t>
              </a:r>
              <a:r>
                <a:rPr lang="en-GB" sz="2800" dirty="0"/>
                <a:t> </a:t>
              </a:r>
              <a:r>
                <a:rPr lang="en-GB" sz="2800" dirty="0" err="1"/>
                <a:t>vuông</a:t>
              </a:r>
              <a:r>
                <a:rPr lang="en-GB" sz="2800" dirty="0"/>
                <a:t> </a:t>
              </a:r>
              <a:r>
                <a:rPr lang="en-GB" sz="2800" dirty="0" err="1"/>
                <a:t>để</a:t>
              </a:r>
              <a:r>
                <a:rPr lang="en-GB" sz="2800" dirty="0"/>
                <a:t> AI </a:t>
              </a:r>
              <a:r>
                <a:rPr lang="en-GB" sz="2800" dirty="0" err="1"/>
                <a:t>hiểu</a:t>
              </a:r>
              <a:r>
                <a:rPr lang="en-GB" sz="2800" dirty="0"/>
                <a:t>:</a:t>
              </a:r>
              <a:endParaRPr lang="en-US" sz="2800" dirty="0"/>
            </a:p>
            <a:p>
              <a:r>
                <a:rPr lang="en-GB" sz="2800" dirty="0"/>
                <a:t>• [Intro]: </a:t>
              </a:r>
              <a:r>
                <a:rPr lang="en-GB" sz="2800" dirty="0" err="1"/>
                <a:t>Nhạc</a:t>
              </a:r>
              <a:r>
                <a:rPr lang="en-GB" sz="2800" dirty="0"/>
                <a:t> </a:t>
              </a:r>
              <a:r>
                <a:rPr lang="en-GB" sz="2800" dirty="0" err="1"/>
                <a:t>dạo</a:t>
              </a:r>
              <a:r>
                <a:rPr lang="en-GB" sz="2800" dirty="0"/>
                <a:t>.</a:t>
              </a:r>
              <a:endParaRPr lang="en-US" sz="2800" dirty="0"/>
            </a:p>
            <a:p>
              <a:r>
                <a:rPr lang="en-GB" sz="2800" dirty="0"/>
                <a:t>• [Verse]: </a:t>
              </a:r>
              <a:r>
                <a:rPr lang="en-GB" sz="2800" dirty="0" err="1"/>
                <a:t>Đoạn</a:t>
              </a:r>
              <a:r>
                <a:rPr lang="en-GB" sz="2800" dirty="0"/>
                <a:t> </a:t>
              </a:r>
              <a:r>
                <a:rPr lang="en-GB" sz="2800" dirty="0" err="1"/>
                <a:t>lời</a:t>
              </a:r>
              <a:r>
                <a:rPr lang="en-GB" sz="2800" dirty="0"/>
                <a:t>.</a:t>
              </a:r>
              <a:endParaRPr lang="en-US" sz="2800" dirty="0"/>
            </a:p>
            <a:p>
              <a:r>
                <a:rPr lang="en-GB" sz="2800" dirty="0"/>
                <a:t>• [Chorus]: </a:t>
              </a:r>
              <a:r>
                <a:rPr lang="en-GB" sz="2800" dirty="0" err="1"/>
                <a:t>Điệp</a:t>
              </a:r>
              <a:r>
                <a:rPr lang="en-GB" sz="2800" dirty="0"/>
                <a:t> </a:t>
              </a:r>
              <a:r>
                <a:rPr lang="en-GB" sz="2800" dirty="0" err="1"/>
                <a:t>khúc</a:t>
              </a:r>
              <a:r>
                <a:rPr lang="en-GB" sz="2800" dirty="0"/>
                <a:t>.</a:t>
              </a:r>
              <a:endParaRPr lang="en-US" sz="2800" dirty="0"/>
            </a:p>
            <a:p>
              <a:r>
                <a:rPr lang="en-GB" sz="2800" dirty="0"/>
                <a:t>• [Outro]: </a:t>
              </a:r>
              <a:r>
                <a:rPr lang="en-GB" sz="2800" dirty="0" err="1"/>
                <a:t>Kết</a:t>
              </a:r>
              <a:r>
                <a:rPr lang="en-GB" sz="2800" dirty="0"/>
                <a:t> </a:t>
              </a:r>
              <a:r>
                <a:rPr lang="en-GB" sz="2800" dirty="0" err="1"/>
                <a:t>bài</a:t>
              </a:r>
              <a:r>
                <a:rPr lang="en-GB" sz="2800" dirty="0"/>
                <a:t>.</a:t>
              </a:r>
              <a:endParaRPr lang="en-US" sz="2800" dirty="0"/>
            </a:p>
            <a:p>
              <a:r>
                <a:rPr lang="en-GB" sz="2800" b="1" dirty="0"/>
                <a:t>B4. </a:t>
              </a:r>
              <a:r>
                <a:rPr lang="en-GB" sz="2800" b="1" dirty="0" err="1"/>
                <a:t>Hoàn</a:t>
              </a:r>
              <a:r>
                <a:rPr lang="en-GB" sz="2800" b="1" dirty="0"/>
                <a:t> </a:t>
              </a:r>
              <a:r>
                <a:rPr lang="en-GB" sz="2800" b="1" dirty="0" err="1"/>
                <a:t>thiện</a:t>
              </a:r>
              <a:r>
                <a:rPr lang="en-GB" sz="2800" b="1" dirty="0"/>
                <a:t> &amp; </a:t>
              </a:r>
              <a:r>
                <a:rPr lang="en-GB" sz="2800" b="1" dirty="0" err="1"/>
                <a:t>Tải</a:t>
              </a:r>
              <a:r>
                <a:rPr lang="en-GB" sz="2800" b="1" dirty="0"/>
                <a:t> </a:t>
              </a:r>
              <a:r>
                <a:rPr lang="en-GB" sz="2800" b="1" dirty="0" err="1"/>
                <a:t>về</a:t>
              </a:r>
              <a:endParaRPr lang="en-US" sz="2800" b="1" dirty="0"/>
            </a:p>
            <a:p>
              <a:r>
                <a:rPr lang="en-GB" sz="2800" dirty="0"/>
                <a:t>• Extend: </a:t>
              </a:r>
              <a:r>
                <a:rPr lang="en-GB" sz="2800" dirty="0" err="1"/>
                <a:t>Nối</a:t>
              </a:r>
              <a:r>
                <a:rPr lang="en-GB" sz="2800" dirty="0"/>
                <a:t> </a:t>
              </a:r>
              <a:r>
                <a:rPr lang="en-GB" sz="2800" dirty="0" err="1"/>
                <a:t>dài</a:t>
              </a:r>
              <a:r>
                <a:rPr lang="en-GB" sz="2800" dirty="0"/>
                <a:t> </a:t>
              </a:r>
              <a:r>
                <a:rPr lang="en-GB" sz="2800" dirty="0" err="1"/>
                <a:t>bài</a:t>
              </a:r>
              <a:r>
                <a:rPr lang="en-GB" sz="2800" dirty="0"/>
                <a:t> </a:t>
              </a:r>
              <a:r>
                <a:rPr lang="en-GB" sz="2800" dirty="0" err="1"/>
                <a:t>hát</a:t>
              </a:r>
              <a:r>
                <a:rPr lang="en-GB" sz="2800" dirty="0"/>
                <a:t> </a:t>
              </a:r>
              <a:r>
                <a:rPr lang="en-GB" sz="2800" dirty="0" err="1"/>
                <a:t>nếu</a:t>
              </a:r>
              <a:r>
                <a:rPr lang="en-GB" sz="2800" dirty="0"/>
                <a:t> 2 </a:t>
              </a:r>
              <a:r>
                <a:rPr lang="en-GB" sz="2800" dirty="0" err="1"/>
                <a:t>phút</a:t>
              </a:r>
              <a:r>
                <a:rPr lang="en-GB" sz="2800" dirty="0"/>
                <a:t> </a:t>
              </a:r>
              <a:r>
                <a:rPr lang="en-GB" sz="2800" dirty="0" err="1"/>
                <a:t>chưa</a:t>
              </a:r>
              <a:r>
                <a:rPr lang="en-GB" sz="2800" dirty="0"/>
                <a:t> </a:t>
              </a:r>
              <a:r>
                <a:rPr lang="en-GB" sz="2800" dirty="0" err="1"/>
                <a:t>đủ</a:t>
              </a:r>
              <a:r>
                <a:rPr lang="en-GB" sz="2800" dirty="0"/>
                <a:t>.</a:t>
              </a:r>
              <a:endParaRPr lang="en-US" sz="2800" dirty="0"/>
            </a:p>
            <a:p>
              <a:r>
                <a:rPr lang="en-GB" sz="2800" dirty="0"/>
                <a:t>• Download: </a:t>
              </a:r>
              <a:r>
                <a:rPr lang="en-GB" sz="2800" dirty="0" err="1"/>
                <a:t>Nhấn</a:t>
              </a:r>
              <a:r>
                <a:rPr lang="en-GB" sz="2800" dirty="0"/>
                <a:t> </a:t>
              </a:r>
              <a:r>
                <a:rPr lang="en-GB" sz="2800" dirty="0" err="1"/>
                <a:t>dấu</a:t>
              </a:r>
              <a:r>
                <a:rPr lang="en-GB" sz="2800" dirty="0"/>
                <a:t> 3 </a:t>
              </a:r>
              <a:r>
                <a:rPr lang="en-GB" sz="2800" dirty="0" err="1"/>
                <a:t>chấm</a:t>
              </a:r>
              <a:r>
                <a:rPr lang="en-GB" sz="2800" dirty="0"/>
                <a:t> </a:t>
              </a:r>
              <a:r>
                <a:rPr lang="en-GB" sz="2800" dirty="0" err="1"/>
                <a:t>để</a:t>
              </a:r>
              <a:r>
                <a:rPr lang="en-GB" sz="2800" dirty="0"/>
                <a:t> </a:t>
              </a:r>
              <a:r>
                <a:rPr lang="en-GB" sz="2800" dirty="0" err="1"/>
                <a:t>tải</a:t>
              </a:r>
              <a:r>
                <a:rPr lang="en-GB" sz="2800" dirty="0"/>
                <a:t> file MP3 </a:t>
              </a:r>
              <a:r>
                <a:rPr lang="en-GB" sz="2800" dirty="0" err="1"/>
                <a:t>hoặc</a:t>
              </a:r>
              <a:r>
                <a:rPr lang="en-GB" sz="2800" dirty="0"/>
                <a:t> Video</a:t>
              </a:r>
              <a:endParaRPr lang="en-US" sz="2800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4877463" y="-6306294"/>
              <a:ext cx="8292799" cy="8036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vi-VN" sz="3600" dirty="0" smtClean="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4, </a:t>
              </a:r>
              <a:r>
                <a:rPr lang="vi-VN" sz="3600" smtClean="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Cách thức sử dụng hiệu quả</a:t>
              </a:r>
              <a:endParaRPr lang="en-US" sz="3600" dirty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1028700"/>
            <a:ext cx="367402" cy="346352"/>
            <a:chOff x="0" y="0"/>
            <a:chExt cx="489869" cy="461803"/>
          </a:xfrm>
        </p:grpSpPr>
        <p:sp>
          <p:nvSpPr>
            <p:cNvPr id="15" name="AutoShape 15"/>
            <p:cNvSpPr/>
            <p:nvPr/>
          </p:nvSpPr>
          <p:spPr>
            <a:xfrm>
              <a:off x="0" y="0"/>
              <a:ext cx="489869" cy="0"/>
            </a:xfrm>
            <a:prstGeom prst="line">
              <a:avLst/>
            </a:prstGeom>
            <a:ln w="50872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>
              <a:off x="0" y="205275"/>
              <a:ext cx="489869" cy="0"/>
            </a:xfrm>
            <a:prstGeom prst="line">
              <a:avLst/>
            </a:prstGeom>
            <a:ln w="50872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>
              <a:off x="0" y="410931"/>
              <a:ext cx="489869" cy="0"/>
            </a:xfrm>
            <a:prstGeom prst="line">
              <a:avLst/>
            </a:prstGeom>
            <a:ln w="50872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rcRect l="70477" t="23497"/>
          <a:stretch>
            <a:fillRect/>
          </a:stretch>
        </p:blipFill>
        <p:spPr>
          <a:xfrm flipH="1">
            <a:off x="0" y="2952522"/>
            <a:ext cx="1699359" cy="7334478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90937" y="634368"/>
            <a:ext cx="549281" cy="825642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816818" y="827676"/>
            <a:ext cx="737522" cy="675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2308</Words>
  <Application>Microsoft Office PowerPoint</Application>
  <PresentationFormat>Custom</PresentationFormat>
  <Paragraphs>142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Clear Sans</vt:lpstr>
      <vt:lpstr>Baloo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Tím và Xanh lá Hoạt hình Trừu tượng Họa tiết Dự án Nhóm Bản thuyết trình Giáo dục</dc:title>
  <cp:lastModifiedBy>admin</cp:lastModifiedBy>
  <cp:revision>32</cp:revision>
  <dcterms:created xsi:type="dcterms:W3CDTF">2006-08-16T00:00:00Z</dcterms:created>
  <dcterms:modified xsi:type="dcterms:W3CDTF">2025-12-22T14:50:10Z</dcterms:modified>
  <dc:identifier>DAG8G9zIKBY</dc:identifier>
</cp:coreProperties>
</file>